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3"/>
  </p:notesMasterIdLst>
  <p:handoutMasterIdLst>
    <p:handoutMasterId r:id="rId24"/>
  </p:handoutMasterIdLst>
  <p:sldIdLst>
    <p:sldId id="256" r:id="rId5"/>
    <p:sldId id="278" r:id="rId6"/>
    <p:sldId id="266" r:id="rId7"/>
    <p:sldId id="274" r:id="rId8"/>
    <p:sldId id="277" r:id="rId9"/>
    <p:sldId id="261" r:id="rId10"/>
    <p:sldId id="259" r:id="rId11"/>
    <p:sldId id="260" r:id="rId12"/>
    <p:sldId id="282" r:id="rId13"/>
    <p:sldId id="280" r:id="rId14"/>
    <p:sldId id="279" r:id="rId15"/>
    <p:sldId id="275" r:id="rId16"/>
    <p:sldId id="273" r:id="rId17"/>
    <p:sldId id="281" r:id="rId18"/>
    <p:sldId id="283" r:id="rId19"/>
    <p:sldId id="263" r:id="rId20"/>
    <p:sldId id="269" r:id="rId21"/>
    <p:sldId id="264" r:id="rId22"/>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D01C0DD3-FF85-4A90-A205-FA3428F40C87}">
          <p14:sldIdLst>
            <p14:sldId id="256"/>
            <p14:sldId id="278"/>
            <p14:sldId id="266"/>
            <p14:sldId id="274"/>
            <p14:sldId id="277"/>
            <p14:sldId id="261"/>
            <p14:sldId id="259"/>
            <p14:sldId id="260"/>
            <p14:sldId id="282"/>
            <p14:sldId id="280"/>
            <p14:sldId id="279"/>
            <p14:sldId id="275"/>
            <p14:sldId id="273"/>
            <p14:sldId id="281"/>
            <p14:sldId id="283"/>
            <p14:sldId id="263"/>
            <p14:sldId id="269"/>
            <p14:sldId id="26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showGuides="1">
      <p:cViewPr varScale="1">
        <p:scale>
          <a:sx n="131" d="100"/>
          <a:sy n="131" d="100"/>
        </p:scale>
        <p:origin x="416" y="184"/>
      </p:cViewPr>
      <p:guideLst>
        <p:guide orient="horz" pos="2160"/>
        <p:guide pos="3840"/>
      </p:guideLst>
    </p:cSldViewPr>
  </p:slideViewPr>
  <p:notesTextViewPr>
    <p:cViewPr>
      <p:scale>
        <a:sx n="1" d="1"/>
        <a:sy n="1" d="1"/>
      </p:scale>
      <p:origin x="0" y="0"/>
    </p:cViewPr>
  </p:notesTextViewPr>
  <p:notesViewPr>
    <p:cSldViewPr snapToGrid="0" showGuides="1">
      <p:cViewPr varScale="1">
        <p:scale>
          <a:sx n="90" d="100"/>
          <a:sy n="90" d="100"/>
        </p:scale>
        <p:origin x="377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C18FBF-3FF5-4C16-97CF-AF03740D7AB6}" type="doc">
      <dgm:prSet loTypeId="urn:microsoft.com/office/officeart/2005/8/layout/hList9" loCatId="list" qsTypeId="urn:microsoft.com/office/officeart/2005/8/quickstyle/simple4" qsCatId="simple" csTypeId="urn:microsoft.com/office/officeart/2005/8/colors/accent1_2" csCatId="accent1" phldr="1"/>
      <dgm:spPr/>
      <dgm:t>
        <a:bodyPr rtlCol="0"/>
        <a:lstStyle/>
        <a:p>
          <a:pPr rtl="0"/>
          <a:endParaRPr lang="en-US"/>
        </a:p>
      </dgm:t>
    </dgm:pt>
    <dgm:pt modelId="{B4F1B46E-22B2-4721-950C-8704487586DC}">
      <dgm:prSet phldrT="[Text]"/>
      <dgm:spPr/>
      <dgm:t>
        <a:bodyPr rtlCol="0"/>
        <a:lstStyle/>
        <a:p>
          <a:pPr rtl="0"/>
          <a:r>
            <a:rPr lang="fr-FR" noProof="0" dirty="0"/>
            <a:t>l’étape 1</a:t>
          </a:r>
        </a:p>
      </dgm:t>
    </dgm:pt>
    <dgm:pt modelId="{E8A66543-CC4D-4785-A93E-5B125E09F826}" type="parTrans" cxnId="{2C8317B2-2EBB-4589-86EA-C77B3B6E81AA}">
      <dgm:prSet/>
      <dgm:spPr/>
      <dgm:t>
        <a:bodyPr rtlCol="0"/>
        <a:lstStyle/>
        <a:p>
          <a:pPr rtl="0"/>
          <a:endParaRPr lang="en-US"/>
        </a:p>
      </dgm:t>
    </dgm:pt>
    <dgm:pt modelId="{A7E2530A-34E2-4E9F-BC78-8920BA140C41}" type="sibTrans" cxnId="{2C8317B2-2EBB-4589-86EA-C77B3B6E81AA}">
      <dgm:prSet/>
      <dgm:spPr/>
      <dgm:t>
        <a:bodyPr rtlCol="0"/>
        <a:lstStyle/>
        <a:p>
          <a:pPr rtl="0"/>
          <a:endParaRPr lang="en-US"/>
        </a:p>
      </dgm:t>
    </dgm:pt>
    <dgm:pt modelId="{9D72CDD3-5859-43DB-BD75-0C3C30E3DE62}">
      <dgm:prSet phldrT="[Text]"/>
      <dgm:spPr/>
      <dgm:t>
        <a:bodyPr rtlCol="0"/>
        <a:lstStyle/>
        <a:p>
          <a:pPr algn="ctr" rtl="0"/>
          <a:r>
            <a:rPr lang="fr-FR" noProof="0" dirty="0"/>
            <a:t>Réception de la documentation</a:t>
          </a:r>
        </a:p>
      </dgm:t>
    </dgm:pt>
    <dgm:pt modelId="{1D5B1F83-33A7-4298-BC11-2B1252AFAEA5}" type="parTrans" cxnId="{DDB5AD9A-40B0-48EF-AF2C-8CCDA330F7FE}">
      <dgm:prSet/>
      <dgm:spPr/>
      <dgm:t>
        <a:bodyPr rtlCol="0"/>
        <a:lstStyle/>
        <a:p>
          <a:pPr rtl="0"/>
          <a:endParaRPr lang="en-US"/>
        </a:p>
      </dgm:t>
    </dgm:pt>
    <dgm:pt modelId="{15E25BD4-1EBF-43C2-8885-DBF66B8429E1}" type="sibTrans" cxnId="{DDB5AD9A-40B0-48EF-AF2C-8CCDA330F7FE}">
      <dgm:prSet/>
      <dgm:spPr/>
      <dgm:t>
        <a:bodyPr rtlCol="0"/>
        <a:lstStyle/>
        <a:p>
          <a:pPr rtl="0"/>
          <a:endParaRPr lang="en-US"/>
        </a:p>
      </dgm:t>
    </dgm:pt>
    <dgm:pt modelId="{7CB6360B-4022-4E96-922B-A12DE0E2A39F}">
      <dgm:prSet phldrT="[Text]"/>
      <dgm:spPr/>
      <dgm:t>
        <a:bodyPr rtlCol="0"/>
        <a:lstStyle/>
        <a:p>
          <a:pPr algn="ctr" rtl="0"/>
          <a:r>
            <a:rPr lang="fr-FR" noProof="0" dirty="0"/>
            <a:t>Déchiffrage de la documentation</a:t>
          </a:r>
        </a:p>
      </dgm:t>
    </dgm:pt>
    <dgm:pt modelId="{44B2858F-607B-47DF-B44B-EA7D73FDC9F2}" type="parTrans" cxnId="{CD5EFFB3-C9FD-4DAC-8D97-0C2FB02B380B}">
      <dgm:prSet/>
      <dgm:spPr/>
      <dgm:t>
        <a:bodyPr rtlCol="0"/>
        <a:lstStyle/>
        <a:p>
          <a:pPr rtl="0"/>
          <a:endParaRPr lang="en-US"/>
        </a:p>
      </dgm:t>
    </dgm:pt>
    <dgm:pt modelId="{B35ED9D1-2A17-4034-8D08-4945CA54F6C9}" type="sibTrans" cxnId="{CD5EFFB3-C9FD-4DAC-8D97-0C2FB02B380B}">
      <dgm:prSet/>
      <dgm:spPr/>
      <dgm:t>
        <a:bodyPr rtlCol="0"/>
        <a:lstStyle/>
        <a:p>
          <a:pPr rtl="0"/>
          <a:endParaRPr lang="en-US"/>
        </a:p>
      </dgm:t>
    </dgm:pt>
    <dgm:pt modelId="{70879558-61CA-4CCD-B2D6-5349B01EF337}">
      <dgm:prSet phldrT="[Text]"/>
      <dgm:spPr/>
      <dgm:t>
        <a:bodyPr rtlCol="0"/>
        <a:lstStyle/>
        <a:p>
          <a:pPr algn="ctr" rtl="0"/>
          <a:r>
            <a:rPr lang="fr-FR" noProof="0" dirty="0"/>
            <a:t>Classification des documents</a:t>
          </a:r>
        </a:p>
      </dgm:t>
    </dgm:pt>
    <dgm:pt modelId="{95F5E6EE-4E8D-49F8-8C9E-8BBFD01B6A0E}" type="parTrans" cxnId="{8FAB4659-6291-457D-941A-93BCD304031A}">
      <dgm:prSet/>
      <dgm:spPr/>
      <dgm:t>
        <a:bodyPr rtlCol="0"/>
        <a:lstStyle/>
        <a:p>
          <a:pPr rtl="0"/>
          <a:endParaRPr lang="en-US"/>
        </a:p>
      </dgm:t>
    </dgm:pt>
    <dgm:pt modelId="{053E317B-DD3F-4AFF-90D1-A55D37D325DC}" type="sibTrans" cxnId="{8FAB4659-6291-457D-941A-93BCD304031A}">
      <dgm:prSet/>
      <dgm:spPr/>
      <dgm:t>
        <a:bodyPr rtlCol="0"/>
        <a:lstStyle/>
        <a:p>
          <a:pPr rtl="0"/>
          <a:endParaRPr lang="en-US"/>
        </a:p>
      </dgm:t>
    </dgm:pt>
    <dgm:pt modelId="{F2881FB1-6580-4F21-A283-BFAA6F91D5D2}">
      <dgm:prSet phldrT="[Text]"/>
      <dgm:spPr/>
      <dgm:t>
        <a:bodyPr rtlCol="0"/>
        <a:lstStyle/>
        <a:p>
          <a:pPr rtl="0"/>
          <a:r>
            <a:rPr lang="fr-FR" noProof="0" dirty="0"/>
            <a:t>l’étape 2</a:t>
          </a:r>
        </a:p>
      </dgm:t>
    </dgm:pt>
    <dgm:pt modelId="{2D960FDD-BADA-480D-9043-497C56588AD3}" type="parTrans" cxnId="{4A31D641-1B5D-46D3-B685-0C4DC6EFE71B}">
      <dgm:prSet/>
      <dgm:spPr/>
      <dgm:t>
        <a:bodyPr rtlCol="0"/>
        <a:lstStyle/>
        <a:p>
          <a:pPr rtl="0"/>
          <a:endParaRPr lang="en-US"/>
        </a:p>
      </dgm:t>
    </dgm:pt>
    <dgm:pt modelId="{A5ABDC17-7AB5-4F0E-992A-F9343F5D74EB}" type="sibTrans" cxnId="{4A31D641-1B5D-46D3-B685-0C4DC6EFE71B}">
      <dgm:prSet/>
      <dgm:spPr/>
      <dgm:t>
        <a:bodyPr rtlCol="0"/>
        <a:lstStyle/>
        <a:p>
          <a:pPr rtl="0"/>
          <a:endParaRPr lang="en-US"/>
        </a:p>
      </dgm:t>
    </dgm:pt>
    <dgm:pt modelId="{D5197DDB-D5D2-499F-B255-CF7BB5AE2B43}">
      <dgm:prSet phldrT="[Text]"/>
      <dgm:spPr/>
      <dgm:t>
        <a:bodyPr rtlCol="0"/>
        <a:lstStyle/>
        <a:p>
          <a:pPr algn="ctr" rtl="0"/>
          <a:r>
            <a:rPr lang="fr-FR" noProof="0" dirty="0"/>
            <a:t>Liste des taches à effectuer </a:t>
          </a:r>
        </a:p>
      </dgm:t>
    </dgm:pt>
    <dgm:pt modelId="{B14A4DC9-F40A-4867-ADB8-4BA8A1F83766}" type="parTrans" cxnId="{3204ED53-15A0-4643-A582-021A785F1BA2}">
      <dgm:prSet/>
      <dgm:spPr/>
      <dgm:t>
        <a:bodyPr rtlCol="0"/>
        <a:lstStyle/>
        <a:p>
          <a:pPr rtl="0"/>
          <a:endParaRPr lang="en-US"/>
        </a:p>
      </dgm:t>
    </dgm:pt>
    <dgm:pt modelId="{29F2454A-2FA8-4B3A-AC63-4A0B9FD04A75}" type="sibTrans" cxnId="{3204ED53-15A0-4643-A582-021A785F1BA2}">
      <dgm:prSet/>
      <dgm:spPr/>
      <dgm:t>
        <a:bodyPr rtlCol="0"/>
        <a:lstStyle/>
        <a:p>
          <a:pPr rtl="0"/>
          <a:endParaRPr lang="en-US"/>
        </a:p>
      </dgm:t>
    </dgm:pt>
    <dgm:pt modelId="{29E78340-8EBE-415C-B973-78A91A054B9C}">
      <dgm:prSet phldrT="[Text]"/>
      <dgm:spPr/>
      <dgm:t>
        <a:bodyPr rtlCol="0"/>
        <a:lstStyle/>
        <a:p>
          <a:pPr algn="ctr" rtl="0"/>
          <a:r>
            <a:rPr lang="fr-FR" noProof="0" dirty="0"/>
            <a:t>Répartition des taches</a:t>
          </a:r>
        </a:p>
      </dgm:t>
    </dgm:pt>
    <dgm:pt modelId="{FF4E5F97-6974-4E39-A85D-DCB2E100798E}" type="parTrans" cxnId="{311348D8-FDE3-4C22-99F5-3B98C5F51F0D}">
      <dgm:prSet/>
      <dgm:spPr/>
      <dgm:t>
        <a:bodyPr rtlCol="0"/>
        <a:lstStyle/>
        <a:p>
          <a:pPr rtl="0"/>
          <a:endParaRPr lang="en-US"/>
        </a:p>
      </dgm:t>
    </dgm:pt>
    <dgm:pt modelId="{B4B9A51E-FA34-465E-B5B4-81CD76EB3FC2}" type="sibTrans" cxnId="{311348D8-FDE3-4C22-99F5-3B98C5F51F0D}">
      <dgm:prSet/>
      <dgm:spPr/>
      <dgm:t>
        <a:bodyPr rtlCol="0"/>
        <a:lstStyle/>
        <a:p>
          <a:pPr rtl="0"/>
          <a:endParaRPr lang="en-US"/>
        </a:p>
      </dgm:t>
    </dgm:pt>
    <dgm:pt modelId="{8321AB85-EA8C-4958-B404-B4C118CB3C18}">
      <dgm:prSet phldrT="[Text]"/>
      <dgm:spPr/>
      <dgm:t>
        <a:bodyPr rtlCol="0"/>
        <a:lstStyle/>
        <a:p>
          <a:pPr algn="ctr" rtl="0"/>
          <a:r>
            <a:rPr lang="fr-FR" noProof="0" dirty="0"/>
            <a:t>Début des taches administratifs</a:t>
          </a:r>
        </a:p>
      </dgm:t>
    </dgm:pt>
    <dgm:pt modelId="{24ABE8B3-7220-436D-9636-F7B4C0B99576}" type="parTrans" cxnId="{129AEA77-5D2A-49D4-956D-99009974B6C5}">
      <dgm:prSet/>
      <dgm:spPr/>
      <dgm:t>
        <a:bodyPr rtlCol="0"/>
        <a:lstStyle/>
        <a:p>
          <a:pPr rtl="0"/>
          <a:endParaRPr lang="en-US"/>
        </a:p>
      </dgm:t>
    </dgm:pt>
    <dgm:pt modelId="{AA5F76CE-8FD4-4692-8BB1-EF84CF9D365E}" type="sibTrans" cxnId="{129AEA77-5D2A-49D4-956D-99009974B6C5}">
      <dgm:prSet/>
      <dgm:spPr/>
      <dgm:t>
        <a:bodyPr rtlCol="0"/>
        <a:lstStyle/>
        <a:p>
          <a:pPr rtl="0"/>
          <a:endParaRPr lang="en-US"/>
        </a:p>
      </dgm:t>
    </dgm:pt>
    <dgm:pt modelId="{6352CA33-6755-44BE-808F-400DA4CF80A7}">
      <dgm:prSet phldrT="[Text]"/>
      <dgm:spPr/>
      <dgm:t>
        <a:bodyPr rtlCol="0"/>
        <a:lstStyle/>
        <a:p>
          <a:pPr rtl="0"/>
          <a:r>
            <a:rPr lang="fr-FR" noProof="0" dirty="0"/>
            <a:t>l’étape 3</a:t>
          </a:r>
        </a:p>
      </dgm:t>
    </dgm:pt>
    <dgm:pt modelId="{AEB59203-63BA-4A96-BADC-40BAEBD9AA40}" type="parTrans" cxnId="{82BAE5DD-3A79-4870-9019-1254385E0650}">
      <dgm:prSet/>
      <dgm:spPr/>
      <dgm:t>
        <a:bodyPr rtlCol="0"/>
        <a:lstStyle/>
        <a:p>
          <a:pPr rtl="0"/>
          <a:endParaRPr lang="en-US"/>
        </a:p>
      </dgm:t>
    </dgm:pt>
    <dgm:pt modelId="{AAB4CF73-4B9B-4AA0-9074-16C2D2AE00A1}" type="sibTrans" cxnId="{82BAE5DD-3A79-4870-9019-1254385E0650}">
      <dgm:prSet/>
      <dgm:spPr/>
      <dgm:t>
        <a:bodyPr rtlCol="0"/>
        <a:lstStyle/>
        <a:p>
          <a:pPr rtl="0"/>
          <a:endParaRPr lang="en-US"/>
        </a:p>
      </dgm:t>
    </dgm:pt>
    <dgm:pt modelId="{9614A323-64B1-4077-A841-022051EC749A}">
      <dgm:prSet phldrT="[Text]"/>
      <dgm:spPr/>
      <dgm:t>
        <a:bodyPr rtlCol="0"/>
        <a:lstStyle/>
        <a:p>
          <a:pPr algn="ctr" rtl="0"/>
          <a:r>
            <a:rPr lang="fr-FR" noProof="0" dirty="0"/>
            <a:t>Répartition des planches à concevoir</a:t>
          </a:r>
        </a:p>
      </dgm:t>
    </dgm:pt>
    <dgm:pt modelId="{E5F6BCBD-B84E-4018-BE9E-BF57FF3B4B36}" type="parTrans" cxnId="{FC7BD086-74EA-4D6C-9657-E916D355F209}">
      <dgm:prSet/>
      <dgm:spPr/>
      <dgm:t>
        <a:bodyPr rtlCol="0"/>
        <a:lstStyle/>
        <a:p>
          <a:pPr rtl="0"/>
          <a:endParaRPr lang="en-US"/>
        </a:p>
      </dgm:t>
    </dgm:pt>
    <dgm:pt modelId="{FEC2A79F-8857-403A-A738-E8CE75C965E2}" type="sibTrans" cxnId="{FC7BD086-74EA-4D6C-9657-E916D355F209}">
      <dgm:prSet/>
      <dgm:spPr/>
      <dgm:t>
        <a:bodyPr rtlCol="0"/>
        <a:lstStyle/>
        <a:p>
          <a:pPr rtl="0"/>
          <a:endParaRPr lang="en-US"/>
        </a:p>
      </dgm:t>
    </dgm:pt>
    <dgm:pt modelId="{3D5CDB25-F8FA-444B-8D4A-1D29D0CBA282}">
      <dgm:prSet phldrT="[Text]"/>
      <dgm:spPr/>
      <dgm:t>
        <a:bodyPr rtlCol="0"/>
        <a:lstStyle/>
        <a:p>
          <a:pPr algn="ctr" rtl="0"/>
          <a:r>
            <a:rPr lang="fr-FR" noProof="0" dirty="0"/>
            <a:t>Conception CAO des planches</a:t>
          </a:r>
        </a:p>
      </dgm:t>
    </dgm:pt>
    <dgm:pt modelId="{4C229933-AC16-44B7-98EC-4C0F07FABCB0}" type="parTrans" cxnId="{2E3C97E6-67D4-4948-B47A-1115C2B2979F}">
      <dgm:prSet/>
      <dgm:spPr/>
      <dgm:t>
        <a:bodyPr rtlCol="0"/>
        <a:lstStyle/>
        <a:p>
          <a:pPr rtl="0"/>
          <a:endParaRPr lang="en-US"/>
        </a:p>
      </dgm:t>
    </dgm:pt>
    <dgm:pt modelId="{189DA4C5-2A22-4C71-A806-7B4AB57767CC}" type="sibTrans" cxnId="{2E3C97E6-67D4-4948-B47A-1115C2B2979F}">
      <dgm:prSet/>
      <dgm:spPr/>
      <dgm:t>
        <a:bodyPr rtlCol="0"/>
        <a:lstStyle/>
        <a:p>
          <a:pPr rtl="0"/>
          <a:endParaRPr lang="en-US"/>
        </a:p>
      </dgm:t>
    </dgm:pt>
    <dgm:pt modelId="{7FCE83D9-631B-4420-BBFC-CA0AFA59F747}">
      <dgm:prSet phldrT="[Text]"/>
      <dgm:spPr/>
      <dgm:t>
        <a:bodyPr rtlCol="0"/>
        <a:lstStyle/>
        <a:p>
          <a:pPr rtl="0"/>
          <a:r>
            <a:rPr lang="fr-FR" noProof="0" dirty="0"/>
            <a:t>l’étape 4</a:t>
          </a:r>
        </a:p>
      </dgm:t>
    </dgm:pt>
    <dgm:pt modelId="{C61EC981-13FA-4710-B079-D35692EEB764}" type="parTrans" cxnId="{E572418E-4340-4448-940D-253A2FA3B9B3}">
      <dgm:prSet/>
      <dgm:spPr/>
      <dgm:t>
        <a:bodyPr rtlCol="0"/>
        <a:lstStyle/>
        <a:p>
          <a:pPr rtl="0"/>
          <a:endParaRPr lang="en-US"/>
        </a:p>
      </dgm:t>
    </dgm:pt>
    <dgm:pt modelId="{1B48A0DE-4031-4D45-86A1-94CDAF68824A}" type="sibTrans" cxnId="{E572418E-4340-4448-940D-253A2FA3B9B3}">
      <dgm:prSet/>
      <dgm:spPr/>
      <dgm:t>
        <a:bodyPr rtlCol="0"/>
        <a:lstStyle/>
        <a:p>
          <a:pPr rtl="0"/>
          <a:endParaRPr lang="en-US"/>
        </a:p>
      </dgm:t>
    </dgm:pt>
    <dgm:pt modelId="{DB9FB862-4759-4D6A-84F3-01524B92723B}">
      <dgm:prSet phldrT="[Text]"/>
      <dgm:spPr/>
      <dgm:t>
        <a:bodyPr rtlCol="0"/>
        <a:lstStyle/>
        <a:p>
          <a:pPr algn="ctr" rtl="0"/>
          <a:r>
            <a:rPr lang="fr-FR" noProof="0" dirty="0"/>
            <a:t>FAO</a:t>
          </a:r>
        </a:p>
      </dgm:t>
    </dgm:pt>
    <dgm:pt modelId="{CD1EE44C-3116-420B-89E3-1D797CB25D34}" type="parTrans" cxnId="{70CAB4FC-3D17-49C2-8A7B-F387031FCDCA}">
      <dgm:prSet/>
      <dgm:spPr/>
      <dgm:t>
        <a:bodyPr rtlCol="0"/>
        <a:lstStyle/>
        <a:p>
          <a:pPr rtl="0"/>
          <a:endParaRPr lang="en-US"/>
        </a:p>
      </dgm:t>
    </dgm:pt>
    <dgm:pt modelId="{4BD4D4A5-043E-4ED5-A5CA-8D46DADC3150}" type="sibTrans" cxnId="{70CAB4FC-3D17-49C2-8A7B-F387031FCDCA}">
      <dgm:prSet/>
      <dgm:spPr/>
      <dgm:t>
        <a:bodyPr rtlCol="0"/>
        <a:lstStyle/>
        <a:p>
          <a:pPr rtl="0"/>
          <a:endParaRPr lang="en-US"/>
        </a:p>
      </dgm:t>
    </dgm:pt>
    <dgm:pt modelId="{50451020-5E1A-4778-9E8D-169182A36191}">
      <dgm:prSet phldrT="[Text]"/>
      <dgm:spPr/>
      <dgm:t>
        <a:bodyPr rtlCol="0"/>
        <a:lstStyle/>
        <a:p>
          <a:pPr algn="ctr" rtl="0"/>
          <a:r>
            <a:rPr lang="fr-FR" noProof="0" dirty="0"/>
            <a:t>Fabrication</a:t>
          </a:r>
        </a:p>
      </dgm:t>
    </dgm:pt>
    <dgm:pt modelId="{7DFC3849-4A12-49FB-B614-8AFD597CCB9E}" type="parTrans" cxnId="{0F86DBDB-3C4F-4C84-981B-7F4CA2A8EAF3}">
      <dgm:prSet/>
      <dgm:spPr/>
      <dgm:t>
        <a:bodyPr rtlCol="0"/>
        <a:lstStyle/>
        <a:p>
          <a:pPr rtl="0"/>
          <a:endParaRPr lang="en-US"/>
        </a:p>
      </dgm:t>
    </dgm:pt>
    <dgm:pt modelId="{EEDE2474-4F18-4F59-8E58-6382D253E514}" type="sibTrans" cxnId="{0F86DBDB-3C4F-4C84-981B-7F4CA2A8EAF3}">
      <dgm:prSet/>
      <dgm:spPr/>
      <dgm:t>
        <a:bodyPr rtlCol="0"/>
        <a:lstStyle/>
        <a:p>
          <a:pPr rtl="0"/>
          <a:endParaRPr lang="en-US"/>
        </a:p>
      </dgm:t>
    </dgm:pt>
    <dgm:pt modelId="{2AA7DA70-AA39-4AC8-9BD4-0894860B3924}">
      <dgm:prSet/>
      <dgm:spPr/>
      <dgm:t>
        <a:bodyPr/>
        <a:lstStyle/>
        <a:p>
          <a:pPr algn="ctr" rtl="0"/>
          <a:r>
            <a:rPr lang="fr-FR" noProof="0" dirty="0"/>
            <a:t>Lecture de la documentation</a:t>
          </a:r>
        </a:p>
      </dgm:t>
    </dgm:pt>
    <dgm:pt modelId="{C9D9509E-DBA4-4005-A961-22706CFA826E}" type="parTrans" cxnId="{940CFD42-F9AC-4B4A-B5B0-60C57896D3FF}">
      <dgm:prSet/>
      <dgm:spPr/>
      <dgm:t>
        <a:bodyPr/>
        <a:lstStyle/>
        <a:p>
          <a:endParaRPr lang="fr-FR"/>
        </a:p>
      </dgm:t>
    </dgm:pt>
    <dgm:pt modelId="{349C0053-9AC1-4754-BFE4-C1A4F11FB0B5}" type="sibTrans" cxnId="{940CFD42-F9AC-4B4A-B5B0-60C57896D3FF}">
      <dgm:prSet/>
      <dgm:spPr/>
      <dgm:t>
        <a:bodyPr/>
        <a:lstStyle/>
        <a:p>
          <a:endParaRPr lang="fr-FR"/>
        </a:p>
      </dgm:t>
    </dgm:pt>
    <dgm:pt modelId="{0DC7A063-583D-4B0F-88B2-BD54F95D95AF}" type="pres">
      <dgm:prSet presAssocID="{00C18FBF-3FF5-4C16-97CF-AF03740D7AB6}" presName="list" presStyleCnt="0">
        <dgm:presLayoutVars>
          <dgm:dir/>
          <dgm:animLvl val="lvl"/>
        </dgm:presLayoutVars>
      </dgm:prSet>
      <dgm:spPr/>
    </dgm:pt>
    <dgm:pt modelId="{3B23570A-ECC9-4DF8-BCB4-0465C69CBB88}" type="pres">
      <dgm:prSet presAssocID="{B4F1B46E-22B2-4721-950C-8704487586DC}" presName="posSpace" presStyleCnt="0"/>
      <dgm:spPr/>
    </dgm:pt>
    <dgm:pt modelId="{FC66A233-6BBA-46AF-B2F6-28E379B158E2}" type="pres">
      <dgm:prSet presAssocID="{B4F1B46E-22B2-4721-950C-8704487586DC}" presName="vertFlow" presStyleCnt="0"/>
      <dgm:spPr/>
    </dgm:pt>
    <dgm:pt modelId="{46739A04-1AA3-49C6-8EA7-EB1DE975B900}" type="pres">
      <dgm:prSet presAssocID="{B4F1B46E-22B2-4721-950C-8704487586DC}" presName="topSpace" presStyleCnt="0"/>
      <dgm:spPr/>
    </dgm:pt>
    <dgm:pt modelId="{535C6EC9-8098-42C5-8527-E62FF045E4EB}" type="pres">
      <dgm:prSet presAssocID="{B4F1B46E-22B2-4721-950C-8704487586DC}" presName="firstComp" presStyleCnt="0"/>
      <dgm:spPr/>
    </dgm:pt>
    <dgm:pt modelId="{6B08AC4B-4CEC-41E5-AE19-47A4E2720563}" type="pres">
      <dgm:prSet presAssocID="{B4F1B46E-22B2-4721-950C-8704487586DC}" presName="firstChild" presStyleLbl="bgAccFollowNode1" presStyleIdx="0" presStyleCnt="11"/>
      <dgm:spPr/>
    </dgm:pt>
    <dgm:pt modelId="{187D4E8C-5C91-4D00-870C-2C45D4EA263C}" type="pres">
      <dgm:prSet presAssocID="{B4F1B46E-22B2-4721-950C-8704487586DC}" presName="firstChildTx" presStyleLbl="bgAccFollowNode1" presStyleIdx="0" presStyleCnt="11">
        <dgm:presLayoutVars>
          <dgm:bulletEnabled val="1"/>
        </dgm:presLayoutVars>
      </dgm:prSet>
      <dgm:spPr/>
    </dgm:pt>
    <dgm:pt modelId="{DB79AEF0-50ED-48E1-847A-E91CFFE407AA}" type="pres">
      <dgm:prSet presAssocID="{2AA7DA70-AA39-4AC8-9BD4-0894860B3924}" presName="comp" presStyleCnt="0"/>
      <dgm:spPr/>
    </dgm:pt>
    <dgm:pt modelId="{CAF6496D-536E-49D5-B302-09D73EC32DFA}" type="pres">
      <dgm:prSet presAssocID="{2AA7DA70-AA39-4AC8-9BD4-0894860B3924}" presName="child" presStyleLbl="bgAccFollowNode1" presStyleIdx="1" presStyleCnt="11"/>
      <dgm:spPr/>
    </dgm:pt>
    <dgm:pt modelId="{65B274A8-E83D-4FE4-AFE9-163DC0D8DDCA}" type="pres">
      <dgm:prSet presAssocID="{2AA7DA70-AA39-4AC8-9BD4-0894860B3924}" presName="childTx" presStyleLbl="bgAccFollowNode1" presStyleIdx="1" presStyleCnt="11">
        <dgm:presLayoutVars>
          <dgm:bulletEnabled val="1"/>
        </dgm:presLayoutVars>
      </dgm:prSet>
      <dgm:spPr/>
    </dgm:pt>
    <dgm:pt modelId="{E50A9A83-9985-4184-A476-E3402BD8E76E}" type="pres">
      <dgm:prSet presAssocID="{7CB6360B-4022-4E96-922B-A12DE0E2A39F}" presName="comp" presStyleCnt="0"/>
      <dgm:spPr/>
    </dgm:pt>
    <dgm:pt modelId="{1877502C-A892-4DC0-ADA6-FA065097BB90}" type="pres">
      <dgm:prSet presAssocID="{7CB6360B-4022-4E96-922B-A12DE0E2A39F}" presName="child" presStyleLbl="bgAccFollowNode1" presStyleIdx="2" presStyleCnt="11"/>
      <dgm:spPr/>
    </dgm:pt>
    <dgm:pt modelId="{D685DD23-B321-4B5E-842F-394CB33239FA}" type="pres">
      <dgm:prSet presAssocID="{7CB6360B-4022-4E96-922B-A12DE0E2A39F}" presName="childTx" presStyleLbl="bgAccFollowNode1" presStyleIdx="2" presStyleCnt="11">
        <dgm:presLayoutVars>
          <dgm:bulletEnabled val="1"/>
        </dgm:presLayoutVars>
      </dgm:prSet>
      <dgm:spPr/>
    </dgm:pt>
    <dgm:pt modelId="{E5677DE7-299C-4C9C-A4BC-6335CC601D12}" type="pres">
      <dgm:prSet presAssocID="{70879558-61CA-4CCD-B2D6-5349B01EF337}" presName="comp" presStyleCnt="0"/>
      <dgm:spPr/>
    </dgm:pt>
    <dgm:pt modelId="{51F68A05-A560-4C6F-BC90-521AEF3B0907}" type="pres">
      <dgm:prSet presAssocID="{70879558-61CA-4CCD-B2D6-5349B01EF337}" presName="child" presStyleLbl="bgAccFollowNode1" presStyleIdx="3" presStyleCnt="11"/>
      <dgm:spPr/>
    </dgm:pt>
    <dgm:pt modelId="{3EBE42F0-6491-49CC-95DC-985BA00CD458}" type="pres">
      <dgm:prSet presAssocID="{70879558-61CA-4CCD-B2D6-5349B01EF337}" presName="childTx" presStyleLbl="bgAccFollowNode1" presStyleIdx="3" presStyleCnt="11">
        <dgm:presLayoutVars>
          <dgm:bulletEnabled val="1"/>
        </dgm:presLayoutVars>
      </dgm:prSet>
      <dgm:spPr/>
    </dgm:pt>
    <dgm:pt modelId="{3845DB9A-BEF3-4D5D-B9C7-5FC0456401AC}" type="pres">
      <dgm:prSet presAssocID="{B4F1B46E-22B2-4721-950C-8704487586DC}" presName="negSpace" presStyleCnt="0"/>
      <dgm:spPr/>
    </dgm:pt>
    <dgm:pt modelId="{FC7ED273-8CFD-43C2-9C05-44FADF3E0637}" type="pres">
      <dgm:prSet presAssocID="{B4F1B46E-22B2-4721-950C-8704487586DC}" presName="circle" presStyleLbl="node1" presStyleIdx="0" presStyleCnt="4"/>
      <dgm:spPr/>
    </dgm:pt>
    <dgm:pt modelId="{13C564B0-C27E-4ABA-AFDA-59E145B256BA}" type="pres">
      <dgm:prSet presAssocID="{A7E2530A-34E2-4E9F-BC78-8920BA140C41}" presName="transSpace" presStyleCnt="0"/>
      <dgm:spPr/>
    </dgm:pt>
    <dgm:pt modelId="{6300E233-87DF-4270-9808-160BFEB8A5BE}" type="pres">
      <dgm:prSet presAssocID="{F2881FB1-6580-4F21-A283-BFAA6F91D5D2}" presName="posSpace" presStyleCnt="0"/>
      <dgm:spPr/>
    </dgm:pt>
    <dgm:pt modelId="{6E53DEF7-499E-42EE-802D-59B2F8915392}" type="pres">
      <dgm:prSet presAssocID="{F2881FB1-6580-4F21-A283-BFAA6F91D5D2}" presName="vertFlow" presStyleCnt="0"/>
      <dgm:spPr/>
    </dgm:pt>
    <dgm:pt modelId="{E08C30D1-35EA-4D05-9731-5D01E3FCBD09}" type="pres">
      <dgm:prSet presAssocID="{F2881FB1-6580-4F21-A283-BFAA6F91D5D2}" presName="topSpace" presStyleCnt="0"/>
      <dgm:spPr/>
    </dgm:pt>
    <dgm:pt modelId="{2F3BD88A-9166-4A26-B941-B9BAEE1A11D5}" type="pres">
      <dgm:prSet presAssocID="{F2881FB1-6580-4F21-A283-BFAA6F91D5D2}" presName="firstComp" presStyleCnt="0"/>
      <dgm:spPr/>
    </dgm:pt>
    <dgm:pt modelId="{F660F4B9-35DB-4256-A868-A35C6DCCF6B2}" type="pres">
      <dgm:prSet presAssocID="{F2881FB1-6580-4F21-A283-BFAA6F91D5D2}" presName="firstChild" presStyleLbl="bgAccFollowNode1" presStyleIdx="4" presStyleCnt="11"/>
      <dgm:spPr/>
    </dgm:pt>
    <dgm:pt modelId="{10C9E3CF-3A8F-4100-8ACD-91E2373197A2}" type="pres">
      <dgm:prSet presAssocID="{F2881FB1-6580-4F21-A283-BFAA6F91D5D2}" presName="firstChildTx" presStyleLbl="bgAccFollowNode1" presStyleIdx="4" presStyleCnt="11">
        <dgm:presLayoutVars>
          <dgm:bulletEnabled val="1"/>
        </dgm:presLayoutVars>
      </dgm:prSet>
      <dgm:spPr/>
    </dgm:pt>
    <dgm:pt modelId="{60887C36-4733-46AC-A452-5444F6BC3B23}" type="pres">
      <dgm:prSet presAssocID="{29E78340-8EBE-415C-B973-78A91A054B9C}" presName="comp" presStyleCnt="0"/>
      <dgm:spPr/>
    </dgm:pt>
    <dgm:pt modelId="{614EBA0E-D12B-447E-B378-B0FA2DEBEA2F}" type="pres">
      <dgm:prSet presAssocID="{29E78340-8EBE-415C-B973-78A91A054B9C}" presName="child" presStyleLbl="bgAccFollowNode1" presStyleIdx="5" presStyleCnt="11"/>
      <dgm:spPr/>
    </dgm:pt>
    <dgm:pt modelId="{B12AEB83-0A64-4B36-BF01-B2F834861BAA}" type="pres">
      <dgm:prSet presAssocID="{29E78340-8EBE-415C-B973-78A91A054B9C}" presName="childTx" presStyleLbl="bgAccFollowNode1" presStyleIdx="5" presStyleCnt="11">
        <dgm:presLayoutVars>
          <dgm:bulletEnabled val="1"/>
        </dgm:presLayoutVars>
      </dgm:prSet>
      <dgm:spPr/>
    </dgm:pt>
    <dgm:pt modelId="{3055F178-D8CA-413A-99F2-20C8231C0651}" type="pres">
      <dgm:prSet presAssocID="{8321AB85-EA8C-4958-B404-B4C118CB3C18}" presName="comp" presStyleCnt="0"/>
      <dgm:spPr/>
    </dgm:pt>
    <dgm:pt modelId="{68509703-D239-4E1B-8CF0-EF08079E1226}" type="pres">
      <dgm:prSet presAssocID="{8321AB85-EA8C-4958-B404-B4C118CB3C18}" presName="child" presStyleLbl="bgAccFollowNode1" presStyleIdx="6" presStyleCnt="11"/>
      <dgm:spPr/>
    </dgm:pt>
    <dgm:pt modelId="{E1767793-EDD5-4203-A612-8120A71CA906}" type="pres">
      <dgm:prSet presAssocID="{8321AB85-EA8C-4958-B404-B4C118CB3C18}" presName="childTx" presStyleLbl="bgAccFollowNode1" presStyleIdx="6" presStyleCnt="11">
        <dgm:presLayoutVars>
          <dgm:bulletEnabled val="1"/>
        </dgm:presLayoutVars>
      </dgm:prSet>
      <dgm:spPr/>
    </dgm:pt>
    <dgm:pt modelId="{69136330-53DB-4978-A56B-160862279381}" type="pres">
      <dgm:prSet presAssocID="{F2881FB1-6580-4F21-A283-BFAA6F91D5D2}" presName="negSpace" presStyleCnt="0"/>
      <dgm:spPr/>
    </dgm:pt>
    <dgm:pt modelId="{FD776C1E-557E-4553-9447-49B69EEC7907}" type="pres">
      <dgm:prSet presAssocID="{F2881FB1-6580-4F21-A283-BFAA6F91D5D2}" presName="circle" presStyleLbl="node1" presStyleIdx="1" presStyleCnt="4"/>
      <dgm:spPr/>
    </dgm:pt>
    <dgm:pt modelId="{FC2522F1-14BB-4B37-B60E-2E8A7E8A6C30}" type="pres">
      <dgm:prSet presAssocID="{A5ABDC17-7AB5-4F0E-992A-F9343F5D74EB}" presName="transSpace" presStyleCnt="0"/>
      <dgm:spPr/>
    </dgm:pt>
    <dgm:pt modelId="{2C2F6211-85A7-47FE-9239-DE94DF41A263}" type="pres">
      <dgm:prSet presAssocID="{6352CA33-6755-44BE-808F-400DA4CF80A7}" presName="posSpace" presStyleCnt="0"/>
      <dgm:spPr/>
    </dgm:pt>
    <dgm:pt modelId="{7B0C2EAE-70CB-4160-863D-210C3C66D5FD}" type="pres">
      <dgm:prSet presAssocID="{6352CA33-6755-44BE-808F-400DA4CF80A7}" presName="vertFlow" presStyleCnt="0"/>
      <dgm:spPr/>
    </dgm:pt>
    <dgm:pt modelId="{5AF3752E-55A6-443C-AD35-C49DF50A4566}" type="pres">
      <dgm:prSet presAssocID="{6352CA33-6755-44BE-808F-400DA4CF80A7}" presName="topSpace" presStyleCnt="0"/>
      <dgm:spPr/>
    </dgm:pt>
    <dgm:pt modelId="{53567A66-F0E9-4EF8-ADA9-764BA36AA6A9}" type="pres">
      <dgm:prSet presAssocID="{6352CA33-6755-44BE-808F-400DA4CF80A7}" presName="firstComp" presStyleCnt="0"/>
      <dgm:spPr/>
    </dgm:pt>
    <dgm:pt modelId="{AD2806AC-6A03-4F05-9F4D-F72EA0E56FBF}" type="pres">
      <dgm:prSet presAssocID="{6352CA33-6755-44BE-808F-400DA4CF80A7}" presName="firstChild" presStyleLbl="bgAccFollowNode1" presStyleIdx="7" presStyleCnt="11"/>
      <dgm:spPr/>
    </dgm:pt>
    <dgm:pt modelId="{F8977219-728E-448F-AE8B-46B14F4F17DE}" type="pres">
      <dgm:prSet presAssocID="{6352CA33-6755-44BE-808F-400DA4CF80A7}" presName="firstChildTx" presStyleLbl="bgAccFollowNode1" presStyleIdx="7" presStyleCnt="11">
        <dgm:presLayoutVars>
          <dgm:bulletEnabled val="1"/>
        </dgm:presLayoutVars>
      </dgm:prSet>
      <dgm:spPr/>
    </dgm:pt>
    <dgm:pt modelId="{46A8623B-DC64-4ED6-B73D-98FEAB030508}" type="pres">
      <dgm:prSet presAssocID="{3D5CDB25-F8FA-444B-8D4A-1D29D0CBA282}" presName="comp" presStyleCnt="0"/>
      <dgm:spPr/>
    </dgm:pt>
    <dgm:pt modelId="{5314AADB-0AD3-4BAE-9F15-B0FE4F44C802}" type="pres">
      <dgm:prSet presAssocID="{3D5CDB25-F8FA-444B-8D4A-1D29D0CBA282}" presName="child" presStyleLbl="bgAccFollowNode1" presStyleIdx="8" presStyleCnt="11"/>
      <dgm:spPr/>
    </dgm:pt>
    <dgm:pt modelId="{96624143-7928-48E9-817F-BC4A07250C32}" type="pres">
      <dgm:prSet presAssocID="{3D5CDB25-F8FA-444B-8D4A-1D29D0CBA282}" presName="childTx" presStyleLbl="bgAccFollowNode1" presStyleIdx="8" presStyleCnt="11">
        <dgm:presLayoutVars>
          <dgm:bulletEnabled val="1"/>
        </dgm:presLayoutVars>
      </dgm:prSet>
      <dgm:spPr/>
    </dgm:pt>
    <dgm:pt modelId="{FBCC4E74-37C0-494F-ABC0-7D18132E1437}" type="pres">
      <dgm:prSet presAssocID="{6352CA33-6755-44BE-808F-400DA4CF80A7}" presName="negSpace" presStyleCnt="0"/>
      <dgm:spPr/>
    </dgm:pt>
    <dgm:pt modelId="{89E6DA6E-7A23-44BD-8A99-378091FF741D}" type="pres">
      <dgm:prSet presAssocID="{6352CA33-6755-44BE-808F-400DA4CF80A7}" presName="circle" presStyleLbl="node1" presStyleIdx="2" presStyleCnt="4"/>
      <dgm:spPr/>
    </dgm:pt>
    <dgm:pt modelId="{E966790E-26B5-4EB8-981F-1094BF4B7611}" type="pres">
      <dgm:prSet presAssocID="{AAB4CF73-4B9B-4AA0-9074-16C2D2AE00A1}" presName="transSpace" presStyleCnt="0"/>
      <dgm:spPr/>
    </dgm:pt>
    <dgm:pt modelId="{229B7655-E1F4-4CF5-84B8-30F0491D32B5}" type="pres">
      <dgm:prSet presAssocID="{7FCE83D9-631B-4420-BBFC-CA0AFA59F747}" presName="posSpace" presStyleCnt="0"/>
      <dgm:spPr/>
    </dgm:pt>
    <dgm:pt modelId="{F85FFCDF-8E5F-492B-B22D-55A08EACE783}" type="pres">
      <dgm:prSet presAssocID="{7FCE83D9-631B-4420-BBFC-CA0AFA59F747}" presName="vertFlow" presStyleCnt="0"/>
      <dgm:spPr/>
    </dgm:pt>
    <dgm:pt modelId="{600B3FB2-1315-4A84-8613-B445666BC7D2}" type="pres">
      <dgm:prSet presAssocID="{7FCE83D9-631B-4420-BBFC-CA0AFA59F747}" presName="topSpace" presStyleCnt="0"/>
      <dgm:spPr/>
    </dgm:pt>
    <dgm:pt modelId="{E47C73E9-FBEE-4370-9B3F-E04EB7C4023A}" type="pres">
      <dgm:prSet presAssocID="{7FCE83D9-631B-4420-BBFC-CA0AFA59F747}" presName="firstComp" presStyleCnt="0"/>
      <dgm:spPr/>
    </dgm:pt>
    <dgm:pt modelId="{402C2C77-A32C-4D99-9940-12535E1181F2}" type="pres">
      <dgm:prSet presAssocID="{7FCE83D9-631B-4420-BBFC-CA0AFA59F747}" presName="firstChild" presStyleLbl="bgAccFollowNode1" presStyleIdx="9" presStyleCnt="11"/>
      <dgm:spPr/>
    </dgm:pt>
    <dgm:pt modelId="{5B88A17E-EFF5-4A04-9CC9-D2131DA9ECCC}" type="pres">
      <dgm:prSet presAssocID="{7FCE83D9-631B-4420-BBFC-CA0AFA59F747}" presName="firstChildTx" presStyleLbl="bgAccFollowNode1" presStyleIdx="9" presStyleCnt="11">
        <dgm:presLayoutVars>
          <dgm:bulletEnabled val="1"/>
        </dgm:presLayoutVars>
      </dgm:prSet>
      <dgm:spPr/>
    </dgm:pt>
    <dgm:pt modelId="{F3C2D87B-A5E7-46E2-B3D3-58E6D9562663}" type="pres">
      <dgm:prSet presAssocID="{50451020-5E1A-4778-9E8D-169182A36191}" presName="comp" presStyleCnt="0"/>
      <dgm:spPr/>
    </dgm:pt>
    <dgm:pt modelId="{3086D0BF-AAD1-4310-88ED-4D81A687BD50}" type="pres">
      <dgm:prSet presAssocID="{50451020-5E1A-4778-9E8D-169182A36191}" presName="child" presStyleLbl="bgAccFollowNode1" presStyleIdx="10" presStyleCnt="11"/>
      <dgm:spPr/>
    </dgm:pt>
    <dgm:pt modelId="{2B18CCD9-D6B1-4225-8D26-4BA691BB1837}" type="pres">
      <dgm:prSet presAssocID="{50451020-5E1A-4778-9E8D-169182A36191}" presName="childTx" presStyleLbl="bgAccFollowNode1" presStyleIdx="10" presStyleCnt="11">
        <dgm:presLayoutVars>
          <dgm:bulletEnabled val="1"/>
        </dgm:presLayoutVars>
      </dgm:prSet>
      <dgm:spPr/>
    </dgm:pt>
    <dgm:pt modelId="{9051EF7D-7D6C-4B43-A6C4-239F9933C94D}" type="pres">
      <dgm:prSet presAssocID="{7FCE83D9-631B-4420-BBFC-CA0AFA59F747}" presName="negSpace" presStyleCnt="0"/>
      <dgm:spPr/>
    </dgm:pt>
    <dgm:pt modelId="{7453D9C8-CD6E-4AA4-8A19-7F6F667528F0}" type="pres">
      <dgm:prSet presAssocID="{7FCE83D9-631B-4420-BBFC-CA0AFA59F747}" presName="circle" presStyleLbl="node1" presStyleIdx="3" presStyleCnt="4"/>
      <dgm:spPr/>
    </dgm:pt>
  </dgm:ptLst>
  <dgm:cxnLst>
    <dgm:cxn modelId="{0E640A01-5254-426D-9300-3ED2F4E3FC75}" type="presOf" srcId="{29E78340-8EBE-415C-B973-78A91A054B9C}" destId="{614EBA0E-D12B-447E-B378-B0FA2DEBEA2F}" srcOrd="0" destOrd="0" presId="urn:microsoft.com/office/officeart/2005/8/layout/hList9"/>
    <dgm:cxn modelId="{91E5380B-556D-40F8-ABFD-10D81CAF19AA}" type="presOf" srcId="{7CB6360B-4022-4E96-922B-A12DE0E2A39F}" destId="{D685DD23-B321-4B5E-842F-394CB33239FA}" srcOrd="1" destOrd="0" presId="urn:microsoft.com/office/officeart/2005/8/layout/hList9"/>
    <dgm:cxn modelId="{20AF3F0D-FCCC-4AE8-8B10-DDA56D69A389}" type="presOf" srcId="{6352CA33-6755-44BE-808F-400DA4CF80A7}" destId="{89E6DA6E-7A23-44BD-8A99-378091FF741D}" srcOrd="0" destOrd="0" presId="urn:microsoft.com/office/officeart/2005/8/layout/hList9"/>
    <dgm:cxn modelId="{7F3B5912-CE3A-4F69-B6A0-82162798FA63}" type="presOf" srcId="{00C18FBF-3FF5-4C16-97CF-AF03740D7AB6}" destId="{0DC7A063-583D-4B0F-88B2-BD54F95D95AF}" srcOrd="0" destOrd="0" presId="urn:microsoft.com/office/officeart/2005/8/layout/hList9"/>
    <dgm:cxn modelId="{9740321C-35B3-4F5F-BD46-905CB7B8FAEB}" type="presOf" srcId="{9614A323-64B1-4077-A841-022051EC749A}" destId="{AD2806AC-6A03-4F05-9F4D-F72EA0E56FBF}" srcOrd="0" destOrd="0" presId="urn:microsoft.com/office/officeart/2005/8/layout/hList9"/>
    <dgm:cxn modelId="{C0DEB330-C4FA-4F66-86CA-0C9C52F1F01F}" type="presOf" srcId="{29E78340-8EBE-415C-B973-78A91A054B9C}" destId="{B12AEB83-0A64-4B36-BF01-B2F834861BAA}" srcOrd="1" destOrd="0" presId="urn:microsoft.com/office/officeart/2005/8/layout/hList9"/>
    <dgm:cxn modelId="{70AA2139-FA57-4EAA-83C0-CFBB31F3B2CD}" type="presOf" srcId="{9D72CDD3-5859-43DB-BD75-0C3C30E3DE62}" destId="{187D4E8C-5C91-4D00-870C-2C45D4EA263C}" srcOrd="1" destOrd="0" presId="urn:microsoft.com/office/officeart/2005/8/layout/hList9"/>
    <dgm:cxn modelId="{EDF0B63A-DCA1-49A5-910A-B447CA5609B2}" type="presOf" srcId="{3D5CDB25-F8FA-444B-8D4A-1D29D0CBA282}" destId="{96624143-7928-48E9-817F-BC4A07250C32}" srcOrd="1" destOrd="0" presId="urn:microsoft.com/office/officeart/2005/8/layout/hList9"/>
    <dgm:cxn modelId="{FFE7CF3F-C427-4831-953F-615124811AB4}" type="presOf" srcId="{8321AB85-EA8C-4958-B404-B4C118CB3C18}" destId="{E1767793-EDD5-4203-A612-8120A71CA906}" srcOrd="1" destOrd="0" presId="urn:microsoft.com/office/officeart/2005/8/layout/hList9"/>
    <dgm:cxn modelId="{4A31D641-1B5D-46D3-B685-0C4DC6EFE71B}" srcId="{00C18FBF-3FF5-4C16-97CF-AF03740D7AB6}" destId="{F2881FB1-6580-4F21-A283-BFAA6F91D5D2}" srcOrd="1" destOrd="0" parTransId="{2D960FDD-BADA-480D-9043-497C56588AD3}" sibTransId="{A5ABDC17-7AB5-4F0E-992A-F9343F5D74EB}"/>
    <dgm:cxn modelId="{940CFD42-F9AC-4B4A-B5B0-60C57896D3FF}" srcId="{B4F1B46E-22B2-4721-950C-8704487586DC}" destId="{2AA7DA70-AA39-4AC8-9BD4-0894860B3924}" srcOrd="1" destOrd="0" parTransId="{C9D9509E-DBA4-4005-A961-22706CFA826E}" sibTransId="{349C0053-9AC1-4754-BFE4-C1A4F11FB0B5}"/>
    <dgm:cxn modelId="{16E03549-76FD-4D73-932D-9C88E7D9FF05}" type="presOf" srcId="{DB9FB862-4759-4D6A-84F3-01524B92723B}" destId="{402C2C77-A32C-4D99-9940-12535E1181F2}" srcOrd="0" destOrd="0" presId="urn:microsoft.com/office/officeart/2005/8/layout/hList9"/>
    <dgm:cxn modelId="{3204ED53-15A0-4643-A582-021A785F1BA2}" srcId="{F2881FB1-6580-4F21-A283-BFAA6F91D5D2}" destId="{D5197DDB-D5D2-499F-B255-CF7BB5AE2B43}" srcOrd="0" destOrd="0" parTransId="{B14A4DC9-F40A-4867-ADB8-4BA8A1F83766}" sibTransId="{29F2454A-2FA8-4B3A-AC63-4A0B9FD04A75}"/>
    <dgm:cxn modelId="{B2647B56-8947-4632-AB4A-42CBB9B48494}" type="presOf" srcId="{7FCE83D9-631B-4420-BBFC-CA0AFA59F747}" destId="{7453D9C8-CD6E-4AA4-8A19-7F6F667528F0}" srcOrd="0" destOrd="0" presId="urn:microsoft.com/office/officeart/2005/8/layout/hList9"/>
    <dgm:cxn modelId="{8FAB4659-6291-457D-941A-93BCD304031A}" srcId="{B4F1B46E-22B2-4721-950C-8704487586DC}" destId="{70879558-61CA-4CCD-B2D6-5349B01EF337}" srcOrd="3" destOrd="0" parTransId="{95F5E6EE-4E8D-49F8-8C9E-8BBFD01B6A0E}" sibTransId="{053E317B-DD3F-4AFF-90D1-A55D37D325DC}"/>
    <dgm:cxn modelId="{B635AE6E-37F7-4F2E-8725-C1D81C11EBE6}" type="presOf" srcId="{8321AB85-EA8C-4958-B404-B4C118CB3C18}" destId="{68509703-D239-4E1B-8CF0-EF08079E1226}" srcOrd="0" destOrd="0" presId="urn:microsoft.com/office/officeart/2005/8/layout/hList9"/>
    <dgm:cxn modelId="{129AEA77-5D2A-49D4-956D-99009974B6C5}" srcId="{F2881FB1-6580-4F21-A283-BFAA6F91D5D2}" destId="{8321AB85-EA8C-4958-B404-B4C118CB3C18}" srcOrd="2" destOrd="0" parTransId="{24ABE8B3-7220-436D-9636-F7B4C0B99576}" sibTransId="{AA5F76CE-8FD4-4692-8BB1-EF84CF9D365E}"/>
    <dgm:cxn modelId="{FC7BD086-74EA-4D6C-9657-E916D355F209}" srcId="{6352CA33-6755-44BE-808F-400DA4CF80A7}" destId="{9614A323-64B1-4077-A841-022051EC749A}" srcOrd="0" destOrd="0" parTransId="{E5F6BCBD-B84E-4018-BE9E-BF57FF3B4B36}" sibTransId="{FEC2A79F-8857-403A-A738-E8CE75C965E2}"/>
    <dgm:cxn modelId="{A0D3168B-9D48-4336-AF06-C66F678D9ACD}" type="presOf" srcId="{2AA7DA70-AA39-4AC8-9BD4-0894860B3924}" destId="{65B274A8-E83D-4FE4-AFE9-163DC0D8DDCA}" srcOrd="1" destOrd="0" presId="urn:microsoft.com/office/officeart/2005/8/layout/hList9"/>
    <dgm:cxn modelId="{E572418E-4340-4448-940D-253A2FA3B9B3}" srcId="{00C18FBF-3FF5-4C16-97CF-AF03740D7AB6}" destId="{7FCE83D9-631B-4420-BBFC-CA0AFA59F747}" srcOrd="3" destOrd="0" parTransId="{C61EC981-13FA-4710-B079-D35692EEB764}" sibTransId="{1B48A0DE-4031-4D45-86A1-94CDAF68824A}"/>
    <dgm:cxn modelId="{B736D792-8630-4423-BF25-ED6293A18ADD}" type="presOf" srcId="{9614A323-64B1-4077-A841-022051EC749A}" destId="{F8977219-728E-448F-AE8B-46B14F4F17DE}" srcOrd="1" destOrd="0" presId="urn:microsoft.com/office/officeart/2005/8/layout/hList9"/>
    <dgm:cxn modelId="{6C9D5899-99E2-4916-98F9-1660647928E3}" type="presOf" srcId="{DB9FB862-4759-4D6A-84F3-01524B92723B}" destId="{5B88A17E-EFF5-4A04-9CC9-D2131DA9ECCC}" srcOrd="1" destOrd="0" presId="urn:microsoft.com/office/officeart/2005/8/layout/hList9"/>
    <dgm:cxn modelId="{DDB5AD9A-40B0-48EF-AF2C-8CCDA330F7FE}" srcId="{B4F1B46E-22B2-4721-950C-8704487586DC}" destId="{9D72CDD3-5859-43DB-BD75-0C3C30E3DE62}" srcOrd="0" destOrd="0" parTransId="{1D5B1F83-33A7-4298-BC11-2B1252AFAEA5}" sibTransId="{15E25BD4-1EBF-43C2-8885-DBF66B8429E1}"/>
    <dgm:cxn modelId="{839E76A9-5336-4546-AB7B-A5286CEA0706}" type="presOf" srcId="{2AA7DA70-AA39-4AC8-9BD4-0894860B3924}" destId="{CAF6496D-536E-49D5-B302-09D73EC32DFA}" srcOrd="0" destOrd="0" presId="urn:microsoft.com/office/officeart/2005/8/layout/hList9"/>
    <dgm:cxn modelId="{2C8317B2-2EBB-4589-86EA-C77B3B6E81AA}" srcId="{00C18FBF-3FF5-4C16-97CF-AF03740D7AB6}" destId="{B4F1B46E-22B2-4721-950C-8704487586DC}" srcOrd="0" destOrd="0" parTransId="{E8A66543-CC4D-4785-A93E-5B125E09F826}" sibTransId="{A7E2530A-34E2-4E9F-BC78-8920BA140C41}"/>
    <dgm:cxn modelId="{CD5EFFB3-C9FD-4DAC-8D97-0C2FB02B380B}" srcId="{B4F1B46E-22B2-4721-950C-8704487586DC}" destId="{7CB6360B-4022-4E96-922B-A12DE0E2A39F}" srcOrd="2" destOrd="0" parTransId="{44B2858F-607B-47DF-B44B-EA7D73FDC9F2}" sibTransId="{B35ED9D1-2A17-4034-8D08-4945CA54F6C9}"/>
    <dgm:cxn modelId="{70E22FBE-4510-487A-BD3F-D791559A8263}" type="presOf" srcId="{3D5CDB25-F8FA-444B-8D4A-1D29D0CBA282}" destId="{5314AADB-0AD3-4BAE-9F15-B0FE4F44C802}" srcOrd="0" destOrd="0" presId="urn:microsoft.com/office/officeart/2005/8/layout/hList9"/>
    <dgm:cxn modelId="{2DF4FDC6-9998-45E2-B49B-7BDDAE43878E}" type="presOf" srcId="{B4F1B46E-22B2-4721-950C-8704487586DC}" destId="{FC7ED273-8CFD-43C2-9C05-44FADF3E0637}" srcOrd="0" destOrd="0" presId="urn:microsoft.com/office/officeart/2005/8/layout/hList9"/>
    <dgm:cxn modelId="{A587C2CB-6562-4021-B4BF-D479DBE9444F}" type="presOf" srcId="{D5197DDB-D5D2-499F-B255-CF7BB5AE2B43}" destId="{F660F4B9-35DB-4256-A868-A35C6DCCF6B2}" srcOrd="0" destOrd="0" presId="urn:microsoft.com/office/officeart/2005/8/layout/hList9"/>
    <dgm:cxn modelId="{77F620CE-FC2D-42CF-890C-6A28A43BA06E}" type="presOf" srcId="{F2881FB1-6580-4F21-A283-BFAA6F91D5D2}" destId="{FD776C1E-557E-4553-9447-49B69EEC7907}" srcOrd="0" destOrd="0" presId="urn:microsoft.com/office/officeart/2005/8/layout/hList9"/>
    <dgm:cxn modelId="{AACC54D1-0243-46E9-9624-A663799E8A06}" type="presOf" srcId="{9D72CDD3-5859-43DB-BD75-0C3C30E3DE62}" destId="{6B08AC4B-4CEC-41E5-AE19-47A4E2720563}" srcOrd="0" destOrd="0" presId="urn:microsoft.com/office/officeart/2005/8/layout/hList9"/>
    <dgm:cxn modelId="{F3210AD4-6CEB-4017-A75B-E24F2FA3B062}" type="presOf" srcId="{70879558-61CA-4CCD-B2D6-5349B01EF337}" destId="{51F68A05-A560-4C6F-BC90-521AEF3B0907}" srcOrd="0" destOrd="0" presId="urn:microsoft.com/office/officeart/2005/8/layout/hList9"/>
    <dgm:cxn modelId="{311348D8-FDE3-4C22-99F5-3B98C5F51F0D}" srcId="{F2881FB1-6580-4F21-A283-BFAA6F91D5D2}" destId="{29E78340-8EBE-415C-B973-78A91A054B9C}" srcOrd="1" destOrd="0" parTransId="{FF4E5F97-6974-4E39-A85D-DCB2E100798E}" sibTransId="{B4B9A51E-FA34-465E-B5B4-81CD76EB3FC2}"/>
    <dgm:cxn modelId="{0F86DBDB-3C4F-4C84-981B-7F4CA2A8EAF3}" srcId="{7FCE83D9-631B-4420-BBFC-CA0AFA59F747}" destId="{50451020-5E1A-4778-9E8D-169182A36191}" srcOrd="1" destOrd="0" parTransId="{7DFC3849-4A12-49FB-B614-8AFD597CCB9E}" sibTransId="{EEDE2474-4F18-4F59-8E58-6382D253E514}"/>
    <dgm:cxn modelId="{82BAE5DD-3A79-4870-9019-1254385E0650}" srcId="{00C18FBF-3FF5-4C16-97CF-AF03740D7AB6}" destId="{6352CA33-6755-44BE-808F-400DA4CF80A7}" srcOrd="2" destOrd="0" parTransId="{AEB59203-63BA-4A96-BADC-40BAEBD9AA40}" sibTransId="{AAB4CF73-4B9B-4AA0-9074-16C2D2AE00A1}"/>
    <dgm:cxn modelId="{2E3C97E6-67D4-4948-B47A-1115C2B2979F}" srcId="{6352CA33-6755-44BE-808F-400DA4CF80A7}" destId="{3D5CDB25-F8FA-444B-8D4A-1D29D0CBA282}" srcOrd="1" destOrd="0" parTransId="{4C229933-AC16-44B7-98EC-4C0F07FABCB0}" sibTransId="{189DA4C5-2A22-4C71-A806-7B4AB57767CC}"/>
    <dgm:cxn modelId="{59E871E8-E7D2-4CCC-B749-A714977AF5E6}" type="presOf" srcId="{D5197DDB-D5D2-499F-B255-CF7BB5AE2B43}" destId="{10C9E3CF-3A8F-4100-8ACD-91E2373197A2}" srcOrd="1" destOrd="0" presId="urn:microsoft.com/office/officeart/2005/8/layout/hList9"/>
    <dgm:cxn modelId="{114529EA-CDEE-4574-B59D-8F35E4FE7A75}" type="presOf" srcId="{50451020-5E1A-4778-9E8D-169182A36191}" destId="{3086D0BF-AAD1-4310-88ED-4D81A687BD50}" srcOrd="0" destOrd="0" presId="urn:microsoft.com/office/officeart/2005/8/layout/hList9"/>
    <dgm:cxn modelId="{92B5CCEF-1CDF-4025-ACF6-0780E13B9A00}" type="presOf" srcId="{7CB6360B-4022-4E96-922B-A12DE0E2A39F}" destId="{1877502C-A892-4DC0-ADA6-FA065097BB90}" srcOrd="0" destOrd="0" presId="urn:microsoft.com/office/officeart/2005/8/layout/hList9"/>
    <dgm:cxn modelId="{62ECA4F6-D6A0-41F0-AB7C-2AA480A6F080}" type="presOf" srcId="{70879558-61CA-4CCD-B2D6-5349B01EF337}" destId="{3EBE42F0-6491-49CC-95DC-985BA00CD458}" srcOrd="1" destOrd="0" presId="urn:microsoft.com/office/officeart/2005/8/layout/hList9"/>
    <dgm:cxn modelId="{4CCFFDF9-D8E9-43FF-9A5C-0D554AC5AAB1}" type="presOf" srcId="{50451020-5E1A-4778-9E8D-169182A36191}" destId="{2B18CCD9-D6B1-4225-8D26-4BA691BB1837}" srcOrd="1" destOrd="0" presId="urn:microsoft.com/office/officeart/2005/8/layout/hList9"/>
    <dgm:cxn modelId="{70CAB4FC-3D17-49C2-8A7B-F387031FCDCA}" srcId="{7FCE83D9-631B-4420-BBFC-CA0AFA59F747}" destId="{DB9FB862-4759-4D6A-84F3-01524B92723B}" srcOrd="0" destOrd="0" parTransId="{CD1EE44C-3116-420B-89E3-1D797CB25D34}" sibTransId="{4BD4D4A5-043E-4ED5-A5CA-8D46DADC3150}"/>
    <dgm:cxn modelId="{E1D1E23B-EC87-45CC-9E87-38B27A23764D}" type="presParOf" srcId="{0DC7A063-583D-4B0F-88B2-BD54F95D95AF}" destId="{3B23570A-ECC9-4DF8-BCB4-0465C69CBB88}" srcOrd="0" destOrd="0" presId="urn:microsoft.com/office/officeart/2005/8/layout/hList9"/>
    <dgm:cxn modelId="{82537023-5CD7-4BB7-84CF-DE8196338CF2}" type="presParOf" srcId="{0DC7A063-583D-4B0F-88B2-BD54F95D95AF}" destId="{FC66A233-6BBA-46AF-B2F6-28E379B158E2}" srcOrd="1" destOrd="0" presId="urn:microsoft.com/office/officeart/2005/8/layout/hList9"/>
    <dgm:cxn modelId="{5DFED7C8-2E54-4441-B032-3A4788B2A8D3}" type="presParOf" srcId="{FC66A233-6BBA-46AF-B2F6-28E379B158E2}" destId="{46739A04-1AA3-49C6-8EA7-EB1DE975B900}" srcOrd="0" destOrd="0" presId="urn:microsoft.com/office/officeart/2005/8/layout/hList9"/>
    <dgm:cxn modelId="{59D81910-4316-4EAE-9A67-0B3EDF027306}" type="presParOf" srcId="{FC66A233-6BBA-46AF-B2F6-28E379B158E2}" destId="{535C6EC9-8098-42C5-8527-E62FF045E4EB}" srcOrd="1" destOrd="0" presId="urn:microsoft.com/office/officeart/2005/8/layout/hList9"/>
    <dgm:cxn modelId="{C4FBC461-0B5D-4B7E-9CAF-A88B1223F18A}" type="presParOf" srcId="{535C6EC9-8098-42C5-8527-E62FF045E4EB}" destId="{6B08AC4B-4CEC-41E5-AE19-47A4E2720563}" srcOrd="0" destOrd="0" presId="urn:microsoft.com/office/officeart/2005/8/layout/hList9"/>
    <dgm:cxn modelId="{16A1B336-CE68-4171-8D18-284543992BEA}" type="presParOf" srcId="{535C6EC9-8098-42C5-8527-E62FF045E4EB}" destId="{187D4E8C-5C91-4D00-870C-2C45D4EA263C}" srcOrd="1" destOrd="0" presId="urn:microsoft.com/office/officeart/2005/8/layout/hList9"/>
    <dgm:cxn modelId="{F01AAD1A-9CBF-47DA-8F0A-D5220D3656B7}" type="presParOf" srcId="{FC66A233-6BBA-46AF-B2F6-28E379B158E2}" destId="{DB79AEF0-50ED-48E1-847A-E91CFFE407AA}" srcOrd="2" destOrd="0" presId="urn:microsoft.com/office/officeart/2005/8/layout/hList9"/>
    <dgm:cxn modelId="{ED7965AE-F763-4889-BD00-211C44DB44E7}" type="presParOf" srcId="{DB79AEF0-50ED-48E1-847A-E91CFFE407AA}" destId="{CAF6496D-536E-49D5-B302-09D73EC32DFA}" srcOrd="0" destOrd="0" presId="urn:microsoft.com/office/officeart/2005/8/layout/hList9"/>
    <dgm:cxn modelId="{70463433-E1B2-4208-8D79-AEC34693ECE7}" type="presParOf" srcId="{DB79AEF0-50ED-48E1-847A-E91CFFE407AA}" destId="{65B274A8-E83D-4FE4-AFE9-163DC0D8DDCA}" srcOrd="1" destOrd="0" presId="urn:microsoft.com/office/officeart/2005/8/layout/hList9"/>
    <dgm:cxn modelId="{03977053-B57D-4C39-B7C2-51CB96F9B4FC}" type="presParOf" srcId="{FC66A233-6BBA-46AF-B2F6-28E379B158E2}" destId="{E50A9A83-9985-4184-A476-E3402BD8E76E}" srcOrd="3" destOrd="0" presId="urn:microsoft.com/office/officeart/2005/8/layout/hList9"/>
    <dgm:cxn modelId="{8AFFD233-399B-4D57-9BB6-80A351FA6A3B}" type="presParOf" srcId="{E50A9A83-9985-4184-A476-E3402BD8E76E}" destId="{1877502C-A892-4DC0-ADA6-FA065097BB90}" srcOrd="0" destOrd="0" presId="urn:microsoft.com/office/officeart/2005/8/layout/hList9"/>
    <dgm:cxn modelId="{9909963A-5660-453F-8E99-8BCC82487A65}" type="presParOf" srcId="{E50A9A83-9985-4184-A476-E3402BD8E76E}" destId="{D685DD23-B321-4B5E-842F-394CB33239FA}" srcOrd="1" destOrd="0" presId="urn:microsoft.com/office/officeart/2005/8/layout/hList9"/>
    <dgm:cxn modelId="{B628A148-8501-42F8-B49E-281D353B606E}" type="presParOf" srcId="{FC66A233-6BBA-46AF-B2F6-28E379B158E2}" destId="{E5677DE7-299C-4C9C-A4BC-6335CC601D12}" srcOrd="4" destOrd="0" presId="urn:microsoft.com/office/officeart/2005/8/layout/hList9"/>
    <dgm:cxn modelId="{8D569982-26E1-4090-9C18-DC58158F325D}" type="presParOf" srcId="{E5677DE7-299C-4C9C-A4BC-6335CC601D12}" destId="{51F68A05-A560-4C6F-BC90-521AEF3B0907}" srcOrd="0" destOrd="0" presId="urn:microsoft.com/office/officeart/2005/8/layout/hList9"/>
    <dgm:cxn modelId="{2FA9E744-008C-4725-86D6-3B7B8883E6D9}" type="presParOf" srcId="{E5677DE7-299C-4C9C-A4BC-6335CC601D12}" destId="{3EBE42F0-6491-49CC-95DC-985BA00CD458}" srcOrd="1" destOrd="0" presId="urn:microsoft.com/office/officeart/2005/8/layout/hList9"/>
    <dgm:cxn modelId="{DEF99A7A-98F1-424D-AC92-7C6B69A0E544}" type="presParOf" srcId="{0DC7A063-583D-4B0F-88B2-BD54F95D95AF}" destId="{3845DB9A-BEF3-4D5D-B9C7-5FC0456401AC}" srcOrd="2" destOrd="0" presId="urn:microsoft.com/office/officeart/2005/8/layout/hList9"/>
    <dgm:cxn modelId="{ACD8FD0D-39C9-49DB-B77E-B03522FDF5FC}" type="presParOf" srcId="{0DC7A063-583D-4B0F-88B2-BD54F95D95AF}" destId="{FC7ED273-8CFD-43C2-9C05-44FADF3E0637}" srcOrd="3" destOrd="0" presId="urn:microsoft.com/office/officeart/2005/8/layout/hList9"/>
    <dgm:cxn modelId="{2C72EC61-81F4-4DCD-A533-255CBC66AE34}" type="presParOf" srcId="{0DC7A063-583D-4B0F-88B2-BD54F95D95AF}" destId="{13C564B0-C27E-4ABA-AFDA-59E145B256BA}" srcOrd="4" destOrd="0" presId="urn:microsoft.com/office/officeart/2005/8/layout/hList9"/>
    <dgm:cxn modelId="{775600F8-FCFE-4862-8108-85F84EA9DEE2}" type="presParOf" srcId="{0DC7A063-583D-4B0F-88B2-BD54F95D95AF}" destId="{6300E233-87DF-4270-9808-160BFEB8A5BE}" srcOrd="5" destOrd="0" presId="urn:microsoft.com/office/officeart/2005/8/layout/hList9"/>
    <dgm:cxn modelId="{AE3B7A69-67E7-41D2-BC1A-3586A3CC259D}" type="presParOf" srcId="{0DC7A063-583D-4B0F-88B2-BD54F95D95AF}" destId="{6E53DEF7-499E-42EE-802D-59B2F8915392}" srcOrd="6" destOrd="0" presId="urn:microsoft.com/office/officeart/2005/8/layout/hList9"/>
    <dgm:cxn modelId="{76A9B804-07B5-4060-AA61-249A1765ECB9}" type="presParOf" srcId="{6E53DEF7-499E-42EE-802D-59B2F8915392}" destId="{E08C30D1-35EA-4D05-9731-5D01E3FCBD09}" srcOrd="0" destOrd="0" presId="urn:microsoft.com/office/officeart/2005/8/layout/hList9"/>
    <dgm:cxn modelId="{6162898E-21FD-497B-BFEE-B78CF45F7D9A}" type="presParOf" srcId="{6E53DEF7-499E-42EE-802D-59B2F8915392}" destId="{2F3BD88A-9166-4A26-B941-B9BAEE1A11D5}" srcOrd="1" destOrd="0" presId="urn:microsoft.com/office/officeart/2005/8/layout/hList9"/>
    <dgm:cxn modelId="{71D4EFDE-15BC-4327-9242-5F72F9DAFAD4}" type="presParOf" srcId="{2F3BD88A-9166-4A26-B941-B9BAEE1A11D5}" destId="{F660F4B9-35DB-4256-A868-A35C6DCCF6B2}" srcOrd="0" destOrd="0" presId="urn:microsoft.com/office/officeart/2005/8/layout/hList9"/>
    <dgm:cxn modelId="{9B414BA4-2018-40DF-8E7D-AD7E78EF0217}" type="presParOf" srcId="{2F3BD88A-9166-4A26-B941-B9BAEE1A11D5}" destId="{10C9E3CF-3A8F-4100-8ACD-91E2373197A2}" srcOrd="1" destOrd="0" presId="urn:microsoft.com/office/officeart/2005/8/layout/hList9"/>
    <dgm:cxn modelId="{28BA3997-5DD1-4713-9F4F-B2881F36E8DC}" type="presParOf" srcId="{6E53DEF7-499E-42EE-802D-59B2F8915392}" destId="{60887C36-4733-46AC-A452-5444F6BC3B23}" srcOrd="2" destOrd="0" presId="urn:microsoft.com/office/officeart/2005/8/layout/hList9"/>
    <dgm:cxn modelId="{7A6208FE-C5A8-4871-9488-BEEAE472C061}" type="presParOf" srcId="{60887C36-4733-46AC-A452-5444F6BC3B23}" destId="{614EBA0E-D12B-447E-B378-B0FA2DEBEA2F}" srcOrd="0" destOrd="0" presId="urn:microsoft.com/office/officeart/2005/8/layout/hList9"/>
    <dgm:cxn modelId="{2148A8C9-9BA6-45BD-9008-59301C4B49FC}" type="presParOf" srcId="{60887C36-4733-46AC-A452-5444F6BC3B23}" destId="{B12AEB83-0A64-4B36-BF01-B2F834861BAA}" srcOrd="1" destOrd="0" presId="urn:microsoft.com/office/officeart/2005/8/layout/hList9"/>
    <dgm:cxn modelId="{32E6E4AD-0BFD-4285-AC4A-131E4A0904F2}" type="presParOf" srcId="{6E53DEF7-499E-42EE-802D-59B2F8915392}" destId="{3055F178-D8CA-413A-99F2-20C8231C0651}" srcOrd="3" destOrd="0" presId="urn:microsoft.com/office/officeart/2005/8/layout/hList9"/>
    <dgm:cxn modelId="{A1DB4BC0-DADA-4058-A3BB-D04BE7DF689A}" type="presParOf" srcId="{3055F178-D8CA-413A-99F2-20C8231C0651}" destId="{68509703-D239-4E1B-8CF0-EF08079E1226}" srcOrd="0" destOrd="0" presId="urn:microsoft.com/office/officeart/2005/8/layout/hList9"/>
    <dgm:cxn modelId="{5B5F83FC-F721-4241-90AB-7117B39AABD5}" type="presParOf" srcId="{3055F178-D8CA-413A-99F2-20C8231C0651}" destId="{E1767793-EDD5-4203-A612-8120A71CA906}" srcOrd="1" destOrd="0" presId="urn:microsoft.com/office/officeart/2005/8/layout/hList9"/>
    <dgm:cxn modelId="{D8406746-50BE-425E-A523-9ED524500743}" type="presParOf" srcId="{0DC7A063-583D-4B0F-88B2-BD54F95D95AF}" destId="{69136330-53DB-4978-A56B-160862279381}" srcOrd="7" destOrd="0" presId="urn:microsoft.com/office/officeart/2005/8/layout/hList9"/>
    <dgm:cxn modelId="{A91BC494-75AC-4CCA-8CC1-7E9884C2F3AD}" type="presParOf" srcId="{0DC7A063-583D-4B0F-88B2-BD54F95D95AF}" destId="{FD776C1E-557E-4553-9447-49B69EEC7907}" srcOrd="8" destOrd="0" presId="urn:microsoft.com/office/officeart/2005/8/layout/hList9"/>
    <dgm:cxn modelId="{487F9920-08DF-4AC5-BA64-D35F42602B66}" type="presParOf" srcId="{0DC7A063-583D-4B0F-88B2-BD54F95D95AF}" destId="{FC2522F1-14BB-4B37-B60E-2E8A7E8A6C30}" srcOrd="9" destOrd="0" presId="urn:microsoft.com/office/officeart/2005/8/layout/hList9"/>
    <dgm:cxn modelId="{DC194D92-7E98-42DD-A8CA-BCD1EDD2C95D}" type="presParOf" srcId="{0DC7A063-583D-4B0F-88B2-BD54F95D95AF}" destId="{2C2F6211-85A7-47FE-9239-DE94DF41A263}" srcOrd="10" destOrd="0" presId="urn:microsoft.com/office/officeart/2005/8/layout/hList9"/>
    <dgm:cxn modelId="{575F4FD6-9E0F-4F5E-88EE-9B265B6FD4F4}" type="presParOf" srcId="{0DC7A063-583D-4B0F-88B2-BD54F95D95AF}" destId="{7B0C2EAE-70CB-4160-863D-210C3C66D5FD}" srcOrd="11" destOrd="0" presId="urn:microsoft.com/office/officeart/2005/8/layout/hList9"/>
    <dgm:cxn modelId="{8AE96C49-A416-4FC7-84EE-2BDAF35C57FF}" type="presParOf" srcId="{7B0C2EAE-70CB-4160-863D-210C3C66D5FD}" destId="{5AF3752E-55A6-443C-AD35-C49DF50A4566}" srcOrd="0" destOrd="0" presId="urn:microsoft.com/office/officeart/2005/8/layout/hList9"/>
    <dgm:cxn modelId="{235B263C-399E-4245-95BD-2AA1F19D4AB4}" type="presParOf" srcId="{7B0C2EAE-70CB-4160-863D-210C3C66D5FD}" destId="{53567A66-F0E9-4EF8-ADA9-764BA36AA6A9}" srcOrd="1" destOrd="0" presId="urn:microsoft.com/office/officeart/2005/8/layout/hList9"/>
    <dgm:cxn modelId="{265DA8D6-D429-4956-8CB8-10EE7EF20F0C}" type="presParOf" srcId="{53567A66-F0E9-4EF8-ADA9-764BA36AA6A9}" destId="{AD2806AC-6A03-4F05-9F4D-F72EA0E56FBF}" srcOrd="0" destOrd="0" presId="urn:microsoft.com/office/officeart/2005/8/layout/hList9"/>
    <dgm:cxn modelId="{35A8C2CA-EB30-45FD-8152-A7470BE42B4C}" type="presParOf" srcId="{53567A66-F0E9-4EF8-ADA9-764BA36AA6A9}" destId="{F8977219-728E-448F-AE8B-46B14F4F17DE}" srcOrd="1" destOrd="0" presId="urn:microsoft.com/office/officeart/2005/8/layout/hList9"/>
    <dgm:cxn modelId="{6ACEADBE-023B-4505-93FF-04069F754490}" type="presParOf" srcId="{7B0C2EAE-70CB-4160-863D-210C3C66D5FD}" destId="{46A8623B-DC64-4ED6-B73D-98FEAB030508}" srcOrd="2" destOrd="0" presId="urn:microsoft.com/office/officeart/2005/8/layout/hList9"/>
    <dgm:cxn modelId="{AD010A9C-D63C-4BD8-BA56-A4D20026F974}" type="presParOf" srcId="{46A8623B-DC64-4ED6-B73D-98FEAB030508}" destId="{5314AADB-0AD3-4BAE-9F15-B0FE4F44C802}" srcOrd="0" destOrd="0" presId="urn:microsoft.com/office/officeart/2005/8/layout/hList9"/>
    <dgm:cxn modelId="{10F973FE-8000-468C-900B-4ED99BE40E65}" type="presParOf" srcId="{46A8623B-DC64-4ED6-B73D-98FEAB030508}" destId="{96624143-7928-48E9-817F-BC4A07250C32}" srcOrd="1" destOrd="0" presId="urn:microsoft.com/office/officeart/2005/8/layout/hList9"/>
    <dgm:cxn modelId="{EF3F399A-E096-436A-AD74-CF747D62B02A}" type="presParOf" srcId="{0DC7A063-583D-4B0F-88B2-BD54F95D95AF}" destId="{FBCC4E74-37C0-494F-ABC0-7D18132E1437}" srcOrd="12" destOrd="0" presId="urn:microsoft.com/office/officeart/2005/8/layout/hList9"/>
    <dgm:cxn modelId="{5EA17F20-F6C6-4B5A-AFEB-38BD8F975065}" type="presParOf" srcId="{0DC7A063-583D-4B0F-88B2-BD54F95D95AF}" destId="{89E6DA6E-7A23-44BD-8A99-378091FF741D}" srcOrd="13" destOrd="0" presId="urn:microsoft.com/office/officeart/2005/8/layout/hList9"/>
    <dgm:cxn modelId="{463280A8-1DBA-4FE7-B5B2-8151A298EB35}" type="presParOf" srcId="{0DC7A063-583D-4B0F-88B2-BD54F95D95AF}" destId="{E966790E-26B5-4EB8-981F-1094BF4B7611}" srcOrd="14" destOrd="0" presId="urn:microsoft.com/office/officeart/2005/8/layout/hList9"/>
    <dgm:cxn modelId="{A4221FEF-656B-43DD-8382-199EAB5F1E7B}" type="presParOf" srcId="{0DC7A063-583D-4B0F-88B2-BD54F95D95AF}" destId="{229B7655-E1F4-4CF5-84B8-30F0491D32B5}" srcOrd="15" destOrd="0" presId="urn:microsoft.com/office/officeart/2005/8/layout/hList9"/>
    <dgm:cxn modelId="{48FA6F14-4694-4C77-8D75-48D3A22A3540}" type="presParOf" srcId="{0DC7A063-583D-4B0F-88B2-BD54F95D95AF}" destId="{F85FFCDF-8E5F-492B-B22D-55A08EACE783}" srcOrd="16" destOrd="0" presId="urn:microsoft.com/office/officeart/2005/8/layout/hList9"/>
    <dgm:cxn modelId="{3995A447-6B53-4DFA-8494-06C3A1F8D7F7}" type="presParOf" srcId="{F85FFCDF-8E5F-492B-B22D-55A08EACE783}" destId="{600B3FB2-1315-4A84-8613-B445666BC7D2}" srcOrd="0" destOrd="0" presId="urn:microsoft.com/office/officeart/2005/8/layout/hList9"/>
    <dgm:cxn modelId="{C652D75D-BE73-43BB-9138-B232AAF272A1}" type="presParOf" srcId="{F85FFCDF-8E5F-492B-B22D-55A08EACE783}" destId="{E47C73E9-FBEE-4370-9B3F-E04EB7C4023A}" srcOrd="1" destOrd="0" presId="urn:microsoft.com/office/officeart/2005/8/layout/hList9"/>
    <dgm:cxn modelId="{5F19BD3C-10AC-4F51-A8FD-00351A52371B}" type="presParOf" srcId="{E47C73E9-FBEE-4370-9B3F-E04EB7C4023A}" destId="{402C2C77-A32C-4D99-9940-12535E1181F2}" srcOrd="0" destOrd="0" presId="urn:microsoft.com/office/officeart/2005/8/layout/hList9"/>
    <dgm:cxn modelId="{1D14EEBA-2351-4066-8BB7-C42885F1D780}" type="presParOf" srcId="{E47C73E9-FBEE-4370-9B3F-E04EB7C4023A}" destId="{5B88A17E-EFF5-4A04-9CC9-D2131DA9ECCC}" srcOrd="1" destOrd="0" presId="urn:microsoft.com/office/officeart/2005/8/layout/hList9"/>
    <dgm:cxn modelId="{D230C2D8-6446-403F-971D-BA59F9482A7E}" type="presParOf" srcId="{F85FFCDF-8E5F-492B-B22D-55A08EACE783}" destId="{F3C2D87B-A5E7-46E2-B3D3-58E6D9562663}" srcOrd="2" destOrd="0" presId="urn:microsoft.com/office/officeart/2005/8/layout/hList9"/>
    <dgm:cxn modelId="{71EFAC4F-7BC1-470A-9459-DE14D03A3B20}" type="presParOf" srcId="{F3C2D87B-A5E7-46E2-B3D3-58E6D9562663}" destId="{3086D0BF-AAD1-4310-88ED-4D81A687BD50}" srcOrd="0" destOrd="0" presId="urn:microsoft.com/office/officeart/2005/8/layout/hList9"/>
    <dgm:cxn modelId="{6035C1AD-47FA-47BC-9D78-974272EBB1D2}" type="presParOf" srcId="{F3C2D87B-A5E7-46E2-B3D3-58E6D9562663}" destId="{2B18CCD9-D6B1-4225-8D26-4BA691BB1837}" srcOrd="1" destOrd="0" presId="urn:microsoft.com/office/officeart/2005/8/layout/hList9"/>
    <dgm:cxn modelId="{ADA815FB-429E-4ABD-97FC-4AEA97B4630C}" type="presParOf" srcId="{0DC7A063-583D-4B0F-88B2-BD54F95D95AF}" destId="{9051EF7D-7D6C-4B43-A6C4-239F9933C94D}" srcOrd="17" destOrd="0" presId="urn:microsoft.com/office/officeart/2005/8/layout/hList9"/>
    <dgm:cxn modelId="{7961C21C-3FE8-4B71-95E5-AB5835F91CC1}" type="presParOf" srcId="{0DC7A063-583D-4B0F-88B2-BD54F95D95AF}" destId="{7453D9C8-CD6E-4AA4-8A19-7F6F667528F0}" srcOrd="1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08BA36-A16A-4C16-8F63-9AEE3FB76278}" type="doc">
      <dgm:prSet loTypeId="urn:microsoft.com/office/officeart/2016/7/layout/HexagonTimeline" loCatId="process" qsTypeId="urn:microsoft.com/office/officeart/2005/8/quickstyle/simple5" qsCatId="simple" csTypeId="urn:microsoft.com/office/officeart/2005/8/colors/accent5_2" csCatId="accent5" phldr="1"/>
      <dgm:spPr/>
      <dgm:t>
        <a:bodyPr rtlCol="0"/>
        <a:lstStyle/>
        <a:p>
          <a:pPr rtl="0"/>
          <a:endParaRPr lang="en-US"/>
        </a:p>
      </dgm:t>
    </dgm:pt>
    <dgm:pt modelId="{79D5E37C-6EE5-46B4-B136-E5E388C14C15}">
      <dgm:prSet/>
      <dgm:spPr>
        <a:solidFill>
          <a:schemeClr val="accent1">
            <a:lumMod val="50000"/>
          </a:schemeClr>
        </a:solidFill>
        <a:ln>
          <a:noFill/>
        </a:ln>
        <a:effectLst/>
      </dgm:spPr>
      <dgm:t>
        <a:bodyPr rtlCol="0"/>
        <a:lstStyle/>
        <a:p>
          <a:pPr rtl="0"/>
          <a:r>
            <a:rPr lang="fr-FR" dirty="0"/>
            <a:t>7 Nov. 2019</a:t>
          </a:r>
        </a:p>
      </dgm:t>
    </dgm:pt>
    <dgm:pt modelId="{BE57F84A-B207-4C0D-8E09-A4D38A4F8E76}" type="parTrans" cxnId="{BCE39BB1-C22E-497B-987C-BCBDA5A4375D}">
      <dgm:prSet/>
      <dgm:spPr/>
      <dgm:t>
        <a:bodyPr rtlCol="0"/>
        <a:lstStyle/>
        <a:p>
          <a:pPr rtl="0"/>
          <a:endParaRPr lang="fr-FR" dirty="0"/>
        </a:p>
      </dgm:t>
    </dgm:pt>
    <dgm:pt modelId="{5D7642E4-C295-4232-A0B9-FFB60ECA314A}" type="sibTrans" cxnId="{BCE39BB1-C22E-497B-987C-BCBDA5A4375D}">
      <dgm:prSet/>
      <dgm:spPr/>
      <dgm:t>
        <a:bodyPr rtlCol="0"/>
        <a:lstStyle/>
        <a:p>
          <a:pPr rtl="0"/>
          <a:endParaRPr lang="fr-FR" dirty="0"/>
        </a:p>
      </dgm:t>
    </dgm:pt>
    <dgm:pt modelId="{3E75349A-CDC7-4946-94A4-E34887B449BA}">
      <dgm:prSet/>
      <dgm:spPr/>
      <dgm:t>
        <a:bodyPr rtlCol="0"/>
        <a:lstStyle/>
        <a:p>
          <a:pPr rtl="0"/>
          <a:r>
            <a:rPr lang="fr-FR" dirty="0"/>
            <a:t>Début du projet </a:t>
          </a:r>
        </a:p>
      </dgm:t>
    </dgm:pt>
    <dgm:pt modelId="{6A082C22-5B54-4131-AEF5-F8B4CD621D35}" type="parTrans" cxnId="{87C2CCCD-2503-438C-8922-672436A9A51E}">
      <dgm:prSet/>
      <dgm:spPr/>
      <dgm:t>
        <a:bodyPr rtlCol="0"/>
        <a:lstStyle/>
        <a:p>
          <a:pPr rtl="0"/>
          <a:endParaRPr lang="fr-FR" dirty="0"/>
        </a:p>
      </dgm:t>
    </dgm:pt>
    <dgm:pt modelId="{18BA5848-4D28-4878-98D0-6627678AB161}" type="sibTrans" cxnId="{87C2CCCD-2503-438C-8922-672436A9A51E}">
      <dgm:prSet/>
      <dgm:spPr/>
      <dgm:t>
        <a:bodyPr rtlCol="0"/>
        <a:lstStyle/>
        <a:p>
          <a:pPr rtl="0"/>
          <a:endParaRPr lang="fr-FR" dirty="0"/>
        </a:p>
      </dgm:t>
    </dgm:pt>
    <dgm:pt modelId="{5A7CD7F9-CA4B-4E8F-A1BF-F25860D96E9D}">
      <dgm:prSet/>
      <dgm:spPr>
        <a:solidFill>
          <a:schemeClr val="tx1">
            <a:lumMod val="85000"/>
            <a:lumOff val="15000"/>
          </a:schemeClr>
        </a:solidFill>
        <a:ln>
          <a:noFill/>
        </a:ln>
        <a:effectLst/>
      </dgm:spPr>
      <dgm:t>
        <a:bodyPr rtlCol="0"/>
        <a:lstStyle/>
        <a:p>
          <a:pPr rtl="0"/>
          <a:r>
            <a:rPr lang="fr-FR" dirty="0" err="1"/>
            <a:t>Fev</a:t>
          </a:r>
          <a:r>
            <a:rPr lang="fr-FR" dirty="0"/>
            <a:t>. 2020</a:t>
          </a:r>
        </a:p>
      </dgm:t>
    </dgm:pt>
    <dgm:pt modelId="{D4EECE8E-3013-448B-9DF7-8C096854C02A}" type="parTrans" cxnId="{8668B309-818E-4D64-A43A-A3D51BDFF9E4}">
      <dgm:prSet/>
      <dgm:spPr/>
      <dgm:t>
        <a:bodyPr rtlCol="0"/>
        <a:lstStyle/>
        <a:p>
          <a:pPr rtl="0"/>
          <a:endParaRPr lang="fr-FR" dirty="0"/>
        </a:p>
      </dgm:t>
    </dgm:pt>
    <dgm:pt modelId="{22778933-56E6-4E89-B68E-F8578CFE0734}" type="sibTrans" cxnId="{8668B309-818E-4D64-A43A-A3D51BDFF9E4}">
      <dgm:prSet/>
      <dgm:spPr/>
      <dgm:t>
        <a:bodyPr rtlCol="0"/>
        <a:lstStyle/>
        <a:p>
          <a:pPr rtl="0"/>
          <a:endParaRPr lang="fr-FR" dirty="0"/>
        </a:p>
      </dgm:t>
    </dgm:pt>
    <dgm:pt modelId="{721865A7-48DF-48AF-B013-2706AB04AECB}">
      <dgm:prSet/>
      <dgm:spPr/>
      <dgm:t>
        <a:bodyPr rtlCol="0"/>
        <a:lstStyle/>
        <a:p>
          <a:pPr rtl="0"/>
          <a:r>
            <a:rPr lang="fr-FR" noProof="0" dirty="0"/>
            <a:t>Réalisation de la CAO</a:t>
          </a:r>
        </a:p>
      </dgm:t>
    </dgm:pt>
    <dgm:pt modelId="{9867F13E-F6DE-45B4-9F66-F9748662E707}" type="parTrans" cxnId="{CD5F7384-F42E-47EB-A5DD-AC4847277DA6}">
      <dgm:prSet/>
      <dgm:spPr/>
      <dgm:t>
        <a:bodyPr rtlCol="0"/>
        <a:lstStyle/>
        <a:p>
          <a:pPr rtl="0"/>
          <a:endParaRPr lang="fr-FR" dirty="0"/>
        </a:p>
      </dgm:t>
    </dgm:pt>
    <dgm:pt modelId="{C10D6369-C1DA-4ABD-A9C2-1793F41241FC}" type="sibTrans" cxnId="{CD5F7384-F42E-47EB-A5DD-AC4847277DA6}">
      <dgm:prSet/>
      <dgm:spPr/>
      <dgm:t>
        <a:bodyPr rtlCol="0"/>
        <a:lstStyle/>
        <a:p>
          <a:pPr rtl="0"/>
          <a:endParaRPr lang="fr-FR" dirty="0"/>
        </a:p>
      </dgm:t>
    </dgm:pt>
    <dgm:pt modelId="{6EC236B8-3DCD-4D3B-BA1A-4DDB2D1D0501}">
      <dgm:prSet/>
      <dgm:spPr>
        <a:solidFill>
          <a:schemeClr val="bg1">
            <a:lumMod val="85000"/>
          </a:schemeClr>
        </a:solidFill>
        <a:ln>
          <a:noFill/>
        </a:ln>
        <a:effectLst/>
      </dgm:spPr>
      <dgm:t>
        <a:bodyPr rtlCol="0"/>
        <a:lstStyle/>
        <a:p>
          <a:pPr rtl="0"/>
          <a:r>
            <a:rPr lang="fr-FR" dirty="0">
              <a:solidFill>
                <a:schemeClr val="tx1"/>
              </a:solidFill>
            </a:rPr>
            <a:t>???</a:t>
          </a:r>
        </a:p>
      </dgm:t>
    </dgm:pt>
    <dgm:pt modelId="{A089C88B-5621-431F-9218-EEAA3DB4532B}" type="parTrans" cxnId="{DEBF011F-DBF0-41C7-AD96-98CB1261F1E6}">
      <dgm:prSet/>
      <dgm:spPr/>
      <dgm:t>
        <a:bodyPr rtlCol="0"/>
        <a:lstStyle/>
        <a:p>
          <a:pPr rtl="0"/>
          <a:endParaRPr lang="fr-FR" dirty="0"/>
        </a:p>
      </dgm:t>
    </dgm:pt>
    <dgm:pt modelId="{0392B523-7A12-4227-AFCC-1ECAFEDF80F5}" type="sibTrans" cxnId="{DEBF011F-DBF0-41C7-AD96-98CB1261F1E6}">
      <dgm:prSet/>
      <dgm:spPr/>
      <dgm:t>
        <a:bodyPr rtlCol="0"/>
        <a:lstStyle/>
        <a:p>
          <a:pPr rtl="0"/>
          <a:endParaRPr lang="fr-FR" dirty="0"/>
        </a:p>
      </dgm:t>
    </dgm:pt>
    <dgm:pt modelId="{77CFE12A-47BC-4C5B-8B19-9A3624B335DE}">
      <dgm:prSet/>
      <dgm:spPr/>
      <dgm:t>
        <a:bodyPr rtlCol="0"/>
        <a:lstStyle/>
        <a:p>
          <a:pPr rtl="0"/>
          <a:r>
            <a:rPr lang="fr-FR" dirty="0"/>
            <a:t>Projet terminé et livré</a:t>
          </a:r>
        </a:p>
      </dgm:t>
    </dgm:pt>
    <dgm:pt modelId="{EA77DA41-DCDA-4F52-8093-032D4584C46B}" type="parTrans" cxnId="{E619F6D2-AB4E-4568-AA0D-DD5B723984E4}">
      <dgm:prSet/>
      <dgm:spPr/>
      <dgm:t>
        <a:bodyPr rtlCol="0"/>
        <a:lstStyle/>
        <a:p>
          <a:pPr rtl="0"/>
          <a:endParaRPr lang="fr-FR" dirty="0"/>
        </a:p>
      </dgm:t>
    </dgm:pt>
    <dgm:pt modelId="{2063576C-C2E8-4611-9778-BA81802BB256}" type="sibTrans" cxnId="{E619F6D2-AB4E-4568-AA0D-DD5B723984E4}">
      <dgm:prSet/>
      <dgm:spPr/>
      <dgm:t>
        <a:bodyPr rtlCol="0"/>
        <a:lstStyle/>
        <a:p>
          <a:pPr rtl="0"/>
          <a:endParaRPr lang="fr-FR" dirty="0"/>
        </a:p>
      </dgm:t>
    </dgm:pt>
    <dgm:pt modelId="{BA270F43-0C36-4246-8BB8-6065D927DFD3}" type="pres">
      <dgm:prSet presAssocID="{AB08BA36-A16A-4C16-8F63-9AEE3FB76278}" presName="Name0" presStyleCnt="0">
        <dgm:presLayoutVars>
          <dgm:chMax/>
          <dgm:chPref/>
          <dgm:animLvl val="lvl"/>
        </dgm:presLayoutVars>
      </dgm:prSet>
      <dgm:spPr/>
    </dgm:pt>
    <dgm:pt modelId="{DB77968F-28AC-402A-ADE0-64611B01B33F}" type="pres">
      <dgm:prSet presAssocID="{79D5E37C-6EE5-46B4-B136-E5E388C14C15}" presName="composite" presStyleCnt="0"/>
      <dgm:spPr/>
    </dgm:pt>
    <dgm:pt modelId="{87197975-52CC-4703-B090-3C0D7101D171}" type="pres">
      <dgm:prSet presAssocID="{79D5E37C-6EE5-46B4-B136-E5E388C14C15}" presName="Parent1" presStyleLbl="alignNode1" presStyleIdx="0" presStyleCnt="3">
        <dgm:presLayoutVars>
          <dgm:chMax val="1"/>
          <dgm:chPref val="1"/>
          <dgm:bulletEnabled val="1"/>
        </dgm:presLayoutVars>
      </dgm:prSet>
      <dgm:spPr/>
    </dgm:pt>
    <dgm:pt modelId="{95FCF055-303A-4445-9813-7E8E825042F7}" type="pres">
      <dgm:prSet presAssocID="{79D5E37C-6EE5-46B4-B136-E5E388C14C15}" presName="Childtext1" presStyleLbl="revTx" presStyleIdx="0" presStyleCnt="3">
        <dgm:presLayoutVars>
          <dgm:chMax val="0"/>
          <dgm:chPref val="0"/>
          <dgm:bulletEnabled/>
        </dgm:presLayoutVars>
      </dgm:prSet>
      <dgm:spPr/>
    </dgm:pt>
    <dgm:pt modelId="{D01E2BCD-A874-4A1C-89AC-5538E4157620}" type="pres">
      <dgm:prSet presAssocID="{79D5E37C-6EE5-46B4-B136-E5E388C14C15}" presName="ConnectLine" presStyleLbl="sibTrans1D1" presStyleIdx="0" presStyleCnt="3"/>
      <dgm:spPr>
        <a:noFill/>
        <a:ln w="12700" cap="flat" cmpd="sng" algn="in">
          <a:solidFill>
            <a:schemeClr val="accent5">
              <a:hueOff val="0"/>
              <a:satOff val="0"/>
              <a:lumOff val="0"/>
              <a:alphaOff val="0"/>
            </a:schemeClr>
          </a:solidFill>
          <a:prstDash val="dash"/>
        </a:ln>
        <a:effectLst/>
      </dgm:spPr>
    </dgm:pt>
    <dgm:pt modelId="{42FDB9A9-E4A8-41C4-8D31-90A173B96E5C}" type="pres">
      <dgm:prSet presAssocID="{79D5E37C-6EE5-46B4-B136-E5E388C14C15}" presName="ConnectLineEnd" presStyleLbl="node1" presStyleIdx="0" presStyleCnt="3"/>
      <dgm:spPr>
        <a:solidFill>
          <a:schemeClr val="accent1">
            <a:lumMod val="50000"/>
          </a:schemeClr>
        </a:solidFill>
        <a:effectLst/>
      </dgm:spPr>
    </dgm:pt>
    <dgm:pt modelId="{3D54F6D0-2057-4B25-8365-ED10A3FE5FAC}" type="pres">
      <dgm:prSet presAssocID="{79D5E37C-6EE5-46B4-B136-E5E388C14C15}" presName="EmptyPane" presStyleCnt="0"/>
      <dgm:spPr/>
    </dgm:pt>
    <dgm:pt modelId="{9B8552CD-49EF-4C0D-A1E0-14E2B93937C6}" type="pres">
      <dgm:prSet presAssocID="{5D7642E4-C295-4232-A0B9-FFB60ECA314A}" presName="spaceBetweenRectangles" presStyleLbl="fgAcc1" presStyleIdx="0" presStyleCnt="2"/>
      <dgm:spPr/>
    </dgm:pt>
    <dgm:pt modelId="{B9613699-D389-47DE-94A2-9874595052A1}" type="pres">
      <dgm:prSet presAssocID="{5A7CD7F9-CA4B-4E8F-A1BF-F25860D96E9D}" presName="composite" presStyleCnt="0"/>
      <dgm:spPr/>
    </dgm:pt>
    <dgm:pt modelId="{26B4BD2F-FDF2-43F2-B16B-BEB2D2725732}" type="pres">
      <dgm:prSet presAssocID="{5A7CD7F9-CA4B-4E8F-A1BF-F25860D96E9D}" presName="Parent1" presStyleLbl="alignNode1" presStyleIdx="1" presStyleCnt="3">
        <dgm:presLayoutVars>
          <dgm:chMax val="1"/>
          <dgm:chPref val="1"/>
          <dgm:bulletEnabled val="1"/>
        </dgm:presLayoutVars>
      </dgm:prSet>
      <dgm:spPr/>
    </dgm:pt>
    <dgm:pt modelId="{6C70F55F-492B-43E5-837C-20655AECEE3D}" type="pres">
      <dgm:prSet presAssocID="{5A7CD7F9-CA4B-4E8F-A1BF-F25860D96E9D}" presName="Childtext1" presStyleLbl="revTx" presStyleIdx="1" presStyleCnt="3">
        <dgm:presLayoutVars>
          <dgm:chMax val="0"/>
          <dgm:chPref val="0"/>
          <dgm:bulletEnabled/>
        </dgm:presLayoutVars>
      </dgm:prSet>
      <dgm:spPr/>
    </dgm:pt>
    <dgm:pt modelId="{EFE2D3E2-1871-4306-945A-082E4C6DFF62}" type="pres">
      <dgm:prSet presAssocID="{5A7CD7F9-CA4B-4E8F-A1BF-F25860D96E9D}" presName="ConnectLine" presStyleLbl="sibTrans1D1" presStyleIdx="1" presStyleCnt="3"/>
      <dgm:spPr>
        <a:noFill/>
        <a:ln w="12700" cap="flat" cmpd="sng" algn="in">
          <a:solidFill>
            <a:schemeClr val="accent5">
              <a:hueOff val="0"/>
              <a:satOff val="0"/>
              <a:lumOff val="0"/>
              <a:alphaOff val="0"/>
            </a:schemeClr>
          </a:solidFill>
          <a:prstDash val="dash"/>
        </a:ln>
        <a:effectLst/>
      </dgm:spPr>
    </dgm:pt>
    <dgm:pt modelId="{1FA22CC1-F421-42D7-B327-A0748A5CA8CA}" type="pres">
      <dgm:prSet presAssocID="{5A7CD7F9-CA4B-4E8F-A1BF-F25860D96E9D}" presName="ConnectLineEnd" presStyleLbl="node1" presStyleIdx="1" presStyleCnt="3"/>
      <dgm:spPr>
        <a:solidFill>
          <a:schemeClr val="tx1">
            <a:lumMod val="85000"/>
            <a:lumOff val="15000"/>
          </a:schemeClr>
        </a:solidFill>
        <a:effectLst/>
      </dgm:spPr>
    </dgm:pt>
    <dgm:pt modelId="{B9AAF34C-316B-4600-BE86-CE8E2DB2A167}" type="pres">
      <dgm:prSet presAssocID="{5A7CD7F9-CA4B-4E8F-A1BF-F25860D96E9D}" presName="EmptyPane" presStyleCnt="0"/>
      <dgm:spPr/>
    </dgm:pt>
    <dgm:pt modelId="{237EB574-03EA-4B5E-A071-20BFF7A94025}" type="pres">
      <dgm:prSet presAssocID="{22778933-56E6-4E89-B68E-F8578CFE0734}" presName="spaceBetweenRectangles" presStyleLbl="fgAcc1" presStyleIdx="1" presStyleCnt="2"/>
      <dgm:spPr/>
    </dgm:pt>
    <dgm:pt modelId="{8713FAAE-A94E-4C45-80CC-D0CADC2C45F5}" type="pres">
      <dgm:prSet presAssocID="{6EC236B8-3DCD-4D3B-BA1A-4DDB2D1D0501}" presName="composite" presStyleCnt="0"/>
      <dgm:spPr/>
    </dgm:pt>
    <dgm:pt modelId="{42647E7A-7F8D-43C5-B7AA-DB1A84D62562}" type="pres">
      <dgm:prSet presAssocID="{6EC236B8-3DCD-4D3B-BA1A-4DDB2D1D0501}" presName="Parent1" presStyleLbl="alignNode1" presStyleIdx="2" presStyleCnt="3">
        <dgm:presLayoutVars>
          <dgm:chMax val="1"/>
          <dgm:chPref val="1"/>
          <dgm:bulletEnabled val="1"/>
        </dgm:presLayoutVars>
      </dgm:prSet>
      <dgm:spPr/>
    </dgm:pt>
    <dgm:pt modelId="{6459495F-68A2-4439-A9B3-5DDACF24ECD9}" type="pres">
      <dgm:prSet presAssocID="{6EC236B8-3DCD-4D3B-BA1A-4DDB2D1D0501}" presName="Childtext1" presStyleLbl="revTx" presStyleIdx="2" presStyleCnt="3">
        <dgm:presLayoutVars>
          <dgm:chMax val="0"/>
          <dgm:chPref val="0"/>
          <dgm:bulletEnabled/>
        </dgm:presLayoutVars>
      </dgm:prSet>
      <dgm:spPr/>
    </dgm:pt>
    <dgm:pt modelId="{DA9415BC-5F5D-427A-8E4A-15DE1DCD00EC}" type="pres">
      <dgm:prSet presAssocID="{6EC236B8-3DCD-4D3B-BA1A-4DDB2D1D0501}" presName="ConnectLine" presStyleLbl="sibTrans1D1" presStyleIdx="2" presStyleCnt="3"/>
      <dgm:spPr>
        <a:noFill/>
        <a:ln w="12700" cap="flat" cmpd="sng" algn="in">
          <a:solidFill>
            <a:schemeClr val="accent5">
              <a:hueOff val="0"/>
              <a:satOff val="0"/>
              <a:lumOff val="0"/>
              <a:alphaOff val="0"/>
            </a:schemeClr>
          </a:solidFill>
          <a:prstDash val="dash"/>
        </a:ln>
        <a:effectLst/>
      </dgm:spPr>
    </dgm:pt>
    <dgm:pt modelId="{66283014-8366-4F80-A66F-FA0C7794F36F}" type="pres">
      <dgm:prSet presAssocID="{6EC236B8-3DCD-4D3B-BA1A-4DDB2D1D0501}" presName="ConnectLineEnd" presStyleLbl="node1" presStyleIdx="2" presStyleCnt="3"/>
      <dgm:spPr>
        <a:solidFill>
          <a:schemeClr val="bg1">
            <a:lumMod val="75000"/>
          </a:schemeClr>
        </a:solidFill>
        <a:effectLst/>
      </dgm:spPr>
    </dgm:pt>
    <dgm:pt modelId="{AF0F2ED6-BC80-4E40-B2CD-6C12B31151D5}" type="pres">
      <dgm:prSet presAssocID="{6EC236B8-3DCD-4D3B-BA1A-4DDB2D1D0501}" presName="EmptyPane" presStyleCnt="0"/>
      <dgm:spPr/>
    </dgm:pt>
  </dgm:ptLst>
  <dgm:cxnLst>
    <dgm:cxn modelId="{8668B309-818E-4D64-A43A-A3D51BDFF9E4}" srcId="{AB08BA36-A16A-4C16-8F63-9AEE3FB76278}" destId="{5A7CD7F9-CA4B-4E8F-A1BF-F25860D96E9D}" srcOrd="1" destOrd="0" parTransId="{D4EECE8E-3013-448B-9DF7-8C096854C02A}" sibTransId="{22778933-56E6-4E89-B68E-F8578CFE0734}"/>
    <dgm:cxn modelId="{DEBF011F-DBF0-41C7-AD96-98CB1261F1E6}" srcId="{AB08BA36-A16A-4C16-8F63-9AEE3FB76278}" destId="{6EC236B8-3DCD-4D3B-BA1A-4DDB2D1D0501}" srcOrd="2" destOrd="0" parTransId="{A089C88B-5621-431F-9218-EEAA3DB4532B}" sibTransId="{0392B523-7A12-4227-AFCC-1ECAFEDF80F5}"/>
    <dgm:cxn modelId="{56BFC82A-B3C7-4D8B-B364-019866A43DF2}" type="presOf" srcId="{79D5E37C-6EE5-46B4-B136-E5E388C14C15}" destId="{87197975-52CC-4703-B090-3C0D7101D171}" srcOrd="0" destOrd="0" presId="urn:microsoft.com/office/officeart/2016/7/layout/HexagonTimeline"/>
    <dgm:cxn modelId="{37D9742D-B407-42C5-B0AF-29F531C5FE4B}" type="presOf" srcId="{77CFE12A-47BC-4C5B-8B19-9A3624B335DE}" destId="{6459495F-68A2-4439-A9B3-5DDACF24ECD9}" srcOrd="0" destOrd="0" presId="urn:microsoft.com/office/officeart/2016/7/layout/HexagonTimeline"/>
    <dgm:cxn modelId="{EBDB614A-5533-4D48-BD82-CD12634648C8}" type="presOf" srcId="{3E75349A-CDC7-4946-94A4-E34887B449BA}" destId="{95FCF055-303A-4445-9813-7E8E825042F7}" srcOrd="0" destOrd="0" presId="urn:microsoft.com/office/officeart/2016/7/layout/HexagonTimeline"/>
    <dgm:cxn modelId="{F8DCE64F-0CDA-4F47-A51D-A37BFD6B9D59}" type="presOf" srcId="{AB08BA36-A16A-4C16-8F63-9AEE3FB76278}" destId="{BA270F43-0C36-4246-8BB8-6065D927DFD3}" srcOrd="0" destOrd="0" presId="urn:microsoft.com/office/officeart/2016/7/layout/HexagonTimeline"/>
    <dgm:cxn modelId="{CD5F7384-F42E-47EB-A5DD-AC4847277DA6}" srcId="{5A7CD7F9-CA4B-4E8F-A1BF-F25860D96E9D}" destId="{721865A7-48DF-48AF-B013-2706AB04AECB}" srcOrd="0" destOrd="0" parTransId="{9867F13E-F6DE-45B4-9F66-F9748662E707}" sibTransId="{C10D6369-C1DA-4ABD-A9C2-1793F41241FC}"/>
    <dgm:cxn modelId="{BBC024AB-6643-4926-91A5-93900D44CDD9}" type="presOf" srcId="{721865A7-48DF-48AF-B013-2706AB04AECB}" destId="{6C70F55F-492B-43E5-837C-20655AECEE3D}" srcOrd="0" destOrd="0" presId="urn:microsoft.com/office/officeart/2016/7/layout/HexagonTimeline"/>
    <dgm:cxn modelId="{BCE39BB1-C22E-497B-987C-BCBDA5A4375D}" srcId="{AB08BA36-A16A-4C16-8F63-9AEE3FB76278}" destId="{79D5E37C-6EE5-46B4-B136-E5E388C14C15}" srcOrd="0" destOrd="0" parTransId="{BE57F84A-B207-4C0D-8E09-A4D38A4F8E76}" sibTransId="{5D7642E4-C295-4232-A0B9-FFB60ECA314A}"/>
    <dgm:cxn modelId="{87C2CCCD-2503-438C-8922-672436A9A51E}" srcId="{79D5E37C-6EE5-46B4-B136-E5E388C14C15}" destId="{3E75349A-CDC7-4946-94A4-E34887B449BA}" srcOrd="0" destOrd="0" parTransId="{6A082C22-5B54-4131-AEF5-F8B4CD621D35}" sibTransId="{18BA5848-4D28-4878-98D0-6627678AB161}"/>
    <dgm:cxn modelId="{E619F6D2-AB4E-4568-AA0D-DD5B723984E4}" srcId="{6EC236B8-3DCD-4D3B-BA1A-4DDB2D1D0501}" destId="{77CFE12A-47BC-4C5B-8B19-9A3624B335DE}" srcOrd="0" destOrd="0" parTransId="{EA77DA41-DCDA-4F52-8093-032D4584C46B}" sibTransId="{2063576C-C2E8-4611-9778-BA81802BB256}"/>
    <dgm:cxn modelId="{5F68CEE0-D8AC-420D-A3D8-E0DBA8791EB8}" type="presOf" srcId="{5A7CD7F9-CA4B-4E8F-A1BF-F25860D96E9D}" destId="{26B4BD2F-FDF2-43F2-B16B-BEB2D2725732}" srcOrd="0" destOrd="0" presId="urn:microsoft.com/office/officeart/2016/7/layout/HexagonTimeline"/>
    <dgm:cxn modelId="{AD80E6F2-38FF-45B8-94E2-E6E589FE6739}" type="presOf" srcId="{6EC236B8-3DCD-4D3B-BA1A-4DDB2D1D0501}" destId="{42647E7A-7F8D-43C5-B7AA-DB1A84D62562}" srcOrd="0" destOrd="0" presId="urn:microsoft.com/office/officeart/2016/7/layout/HexagonTimeline"/>
    <dgm:cxn modelId="{B88E1EBD-801F-4C31-BE75-DBBD8A06DC99}" type="presParOf" srcId="{BA270F43-0C36-4246-8BB8-6065D927DFD3}" destId="{DB77968F-28AC-402A-ADE0-64611B01B33F}" srcOrd="0" destOrd="0" presId="urn:microsoft.com/office/officeart/2016/7/layout/HexagonTimeline"/>
    <dgm:cxn modelId="{D2B6F50D-D050-47D7-87AB-B741677EF213}" type="presParOf" srcId="{DB77968F-28AC-402A-ADE0-64611B01B33F}" destId="{87197975-52CC-4703-B090-3C0D7101D171}" srcOrd="0" destOrd="0" presId="urn:microsoft.com/office/officeart/2016/7/layout/HexagonTimeline"/>
    <dgm:cxn modelId="{E7B89C9F-BC39-4F7E-B9F4-FCD18352F6D1}" type="presParOf" srcId="{DB77968F-28AC-402A-ADE0-64611B01B33F}" destId="{95FCF055-303A-4445-9813-7E8E825042F7}" srcOrd="1" destOrd="0" presId="urn:microsoft.com/office/officeart/2016/7/layout/HexagonTimeline"/>
    <dgm:cxn modelId="{B66F869E-BCF8-434A-977B-F92DEBD2D74E}" type="presParOf" srcId="{DB77968F-28AC-402A-ADE0-64611B01B33F}" destId="{D01E2BCD-A874-4A1C-89AC-5538E4157620}" srcOrd="2" destOrd="0" presId="urn:microsoft.com/office/officeart/2016/7/layout/HexagonTimeline"/>
    <dgm:cxn modelId="{DEA4149D-1D31-4367-AAA4-C3A793C12B52}" type="presParOf" srcId="{DB77968F-28AC-402A-ADE0-64611B01B33F}" destId="{42FDB9A9-E4A8-41C4-8D31-90A173B96E5C}" srcOrd="3" destOrd="0" presId="urn:microsoft.com/office/officeart/2016/7/layout/HexagonTimeline"/>
    <dgm:cxn modelId="{02E1726A-92D2-42E5-B2C8-D25A44469517}" type="presParOf" srcId="{DB77968F-28AC-402A-ADE0-64611B01B33F}" destId="{3D54F6D0-2057-4B25-8365-ED10A3FE5FAC}" srcOrd="4" destOrd="0" presId="urn:microsoft.com/office/officeart/2016/7/layout/HexagonTimeline"/>
    <dgm:cxn modelId="{49F734AF-39AD-4CCA-B2FA-9633454D1D8D}" type="presParOf" srcId="{BA270F43-0C36-4246-8BB8-6065D927DFD3}" destId="{9B8552CD-49EF-4C0D-A1E0-14E2B93937C6}" srcOrd="1" destOrd="0" presId="urn:microsoft.com/office/officeart/2016/7/layout/HexagonTimeline"/>
    <dgm:cxn modelId="{E0AE7E7D-B690-4553-A347-052F2D67E1C7}" type="presParOf" srcId="{BA270F43-0C36-4246-8BB8-6065D927DFD3}" destId="{B9613699-D389-47DE-94A2-9874595052A1}" srcOrd="2" destOrd="0" presId="urn:microsoft.com/office/officeart/2016/7/layout/HexagonTimeline"/>
    <dgm:cxn modelId="{549A0D3D-F32A-4EB0-B8A9-B6A9E9177C3A}" type="presParOf" srcId="{B9613699-D389-47DE-94A2-9874595052A1}" destId="{26B4BD2F-FDF2-43F2-B16B-BEB2D2725732}" srcOrd="0" destOrd="0" presId="urn:microsoft.com/office/officeart/2016/7/layout/HexagonTimeline"/>
    <dgm:cxn modelId="{2BF5E4F5-C1B7-457A-AAE7-8385CAD99FC1}" type="presParOf" srcId="{B9613699-D389-47DE-94A2-9874595052A1}" destId="{6C70F55F-492B-43E5-837C-20655AECEE3D}" srcOrd="1" destOrd="0" presId="urn:microsoft.com/office/officeart/2016/7/layout/HexagonTimeline"/>
    <dgm:cxn modelId="{63C06404-3690-4964-B886-10BBA95BCCEC}" type="presParOf" srcId="{B9613699-D389-47DE-94A2-9874595052A1}" destId="{EFE2D3E2-1871-4306-945A-082E4C6DFF62}" srcOrd="2" destOrd="0" presId="urn:microsoft.com/office/officeart/2016/7/layout/HexagonTimeline"/>
    <dgm:cxn modelId="{2F2DDBDE-F1FC-41A5-905E-531E19AA631B}" type="presParOf" srcId="{B9613699-D389-47DE-94A2-9874595052A1}" destId="{1FA22CC1-F421-42D7-B327-A0748A5CA8CA}" srcOrd="3" destOrd="0" presId="urn:microsoft.com/office/officeart/2016/7/layout/HexagonTimeline"/>
    <dgm:cxn modelId="{D20EFF5F-B5DA-452C-A36F-6CA0A783032E}" type="presParOf" srcId="{B9613699-D389-47DE-94A2-9874595052A1}" destId="{B9AAF34C-316B-4600-BE86-CE8E2DB2A167}" srcOrd="4" destOrd="0" presId="urn:microsoft.com/office/officeart/2016/7/layout/HexagonTimeline"/>
    <dgm:cxn modelId="{58A13DBD-6EE7-46A3-93A2-57A7073EC670}" type="presParOf" srcId="{BA270F43-0C36-4246-8BB8-6065D927DFD3}" destId="{237EB574-03EA-4B5E-A071-20BFF7A94025}" srcOrd="3" destOrd="0" presId="urn:microsoft.com/office/officeart/2016/7/layout/HexagonTimeline"/>
    <dgm:cxn modelId="{5CFE21CE-9216-4262-88DE-8E74347B84A1}" type="presParOf" srcId="{BA270F43-0C36-4246-8BB8-6065D927DFD3}" destId="{8713FAAE-A94E-4C45-80CC-D0CADC2C45F5}" srcOrd="4" destOrd="0" presId="urn:microsoft.com/office/officeart/2016/7/layout/HexagonTimeline"/>
    <dgm:cxn modelId="{9767D93C-1927-4E18-9B06-9C9922515002}" type="presParOf" srcId="{8713FAAE-A94E-4C45-80CC-D0CADC2C45F5}" destId="{42647E7A-7F8D-43C5-B7AA-DB1A84D62562}" srcOrd="0" destOrd="0" presId="urn:microsoft.com/office/officeart/2016/7/layout/HexagonTimeline"/>
    <dgm:cxn modelId="{A0BC8C4E-9631-4C4D-B1B5-67F3D8039D9D}" type="presParOf" srcId="{8713FAAE-A94E-4C45-80CC-D0CADC2C45F5}" destId="{6459495F-68A2-4439-A9B3-5DDACF24ECD9}" srcOrd="1" destOrd="0" presId="urn:microsoft.com/office/officeart/2016/7/layout/HexagonTimeline"/>
    <dgm:cxn modelId="{2AC3F135-61F4-4121-93E8-68BCF3AE7F1F}" type="presParOf" srcId="{8713FAAE-A94E-4C45-80CC-D0CADC2C45F5}" destId="{DA9415BC-5F5D-427A-8E4A-15DE1DCD00EC}" srcOrd="2" destOrd="0" presId="urn:microsoft.com/office/officeart/2016/7/layout/HexagonTimeline"/>
    <dgm:cxn modelId="{2B07FAA7-1259-4427-830E-DC787E62C767}" type="presParOf" srcId="{8713FAAE-A94E-4C45-80CC-D0CADC2C45F5}" destId="{66283014-8366-4F80-A66F-FA0C7794F36F}" srcOrd="3" destOrd="0" presId="urn:microsoft.com/office/officeart/2016/7/layout/HexagonTimeline"/>
    <dgm:cxn modelId="{3CACEA81-F876-4956-86AA-EB1B446D4EE8}" type="presParOf" srcId="{8713FAAE-A94E-4C45-80CC-D0CADC2C45F5}" destId="{AF0F2ED6-BC80-4E40-B2CD-6C12B31151D5}" srcOrd="4" destOrd="0" presId="urn:microsoft.com/office/officeart/2016/7/layout/Hexago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08AC4B-4CEC-41E5-AE19-47A4E2720563}">
      <dsp:nvSpPr>
        <dsp:cNvPr id="0" name=""/>
        <dsp:cNvSpPr/>
      </dsp:nvSpPr>
      <dsp:spPr>
        <a:xfrm>
          <a:off x="819461" y="453531"/>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rtlCol="0" anchor="ctr" anchorCtr="0">
          <a:noAutofit/>
        </a:bodyPr>
        <a:lstStyle/>
        <a:p>
          <a:pPr marL="0" lvl="0" indent="0" algn="ctr" defTabSz="577850" rtl="0">
            <a:lnSpc>
              <a:spcPct val="90000"/>
            </a:lnSpc>
            <a:spcBef>
              <a:spcPct val="0"/>
            </a:spcBef>
            <a:spcAft>
              <a:spcPct val="35000"/>
            </a:spcAft>
            <a:buNone/>
          </a:pPr>
          <a:r>
            <a:rPr lang="fr-FR" sz="1300" kern="1200" noProof="0" dirty="0"/>
            <a:t>Réception de la documentation</a:t>
          </a:r>
        </a:p>
      </dsp:txBody>
      <dsp:txXfrm>
        <a:off x="1063655" y="453531"/>
        <a:ext cx="1282015" cy="1017981"/>
      </dsp:txXfrm>
    </dsp:sp>
    <dsp:sp modelId="{CAF6496D-536E-49D5-B302-09D73EC32DFA}">
      <dsp:nvSpPr>
        <dsp:cNvPr id="0" name=""/>
        <dsp:cNvSpPr/>
      </dsp:nvSpPr>
      <dsp:spPr>
        <a:xfrm>
          <a:off x="819461" y="1471513"/>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marL="0" lvl="0" indent="0" algn="ctr" defTabSz="577850" rtl="0">
            <a:lnSpc>
              <a:spcPct val="90000"/>
            </a:lnSpc>
            <a:spcBef>
              <a:spcPct val="0"/>
            </a:spcBef>
            <a:spcAft>
              <a:spcPct val="35000"/>
            </a:spcAft>
            <a:buNone/>
          </a:pPr>
          <a:r>
            <a:rPr lang="fr-FR" sz="1300" kern="1200" noProof="0" dirty="0"/>
            <a:t>Lecture de la documentation</a:t>
          </a:r>
        </a:p>
      </dsp:txBody>
      <dsp:txXfrm>
        <a:off x="1063655" y="1471513"/>
        <a:ext cx="1282015" cy="1017981"/>
      </dsp:txXfrm>
    </dsp:sp>
    <dsp:sp modelId="{1877502C-A892-4DC0-ADA6-FA065097BB90}">
      <dsp:nvSpPr>
        <dsp:cNvPr id="0" name=""/>
        <dsp:cNvSpPr/>
      </dsp:nvSpPr>
      <dsp:spPr>
        <a:xfrm>
          <a:off x="819461" y="2489494"/>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rtlCol="0" anchor="ctr" anchorCtr="0">
          <a:noAutofit/>
        </a:bodyPr>
        <a:lstStyle/>
        <a:p>
          <a:pPr marL="0" lvl="0" indent="0" algn="ctr" defTabSz="577850" rtl="0">
            <a:lnSpc>
              <a:spcPct val="90000"/>
            </a:lnSpc>
            <a:spcBef>
              <a:spcPct val="0"/>
            </a:spcBef>
            <a:spcAft>
              <a:spcPct val="35000"/>
            </a:spcAft>
            <a:buNone/>
          </a:pPr>
          <a:r>
            <a:rPr lang="fr-FR" sz="1300" kern="1200" noProof="0" dirty="0"/>
            <a:t>Déchiffrage de la documentation</a:t>
          </a:r>
        </a:p>
      </dsp:txBody>
      <dsp:txXfrm>
        <a:off x="1063655" y="2489494"/>
        <a:ext cx="1282015" cy="1017981"/>
      </dsp:txXfrm>
    </dsp:sp>
    <dsp:sp modelId="{51F68A05-A560-4C6F-BC90-521AEF3B0907}">
      <dsp:nvSpPr>
        <dsp:cNvPr id="0" name=""/>
        <dsp:cNvSpPr/>
      </dsp:nvSpPr>
      <dsp:spPr>
        <a:xfrm>
          <a:off x="819461" y="3507476"/>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rtlCol="0" anchor="ctr" anchorCtr="0">
          <a:noAutofit/>
        </a:bodyPr>
        <a:lstStyle/>
        <a:p>
          <a:pPr marL="0" lvl="0" indent="0" algn="ctr" defTabSz="577850" rtl="0">
            <a:lnSpc>
              <a:spcPct val="90000"/>
            </a:lnSpc>
            <a:spcBef>
              <a:spcPct val="0"/>
            </a:spcBef>
            <a:spcAft>
              <a:spcPct val="35000"/>
            </a:spcAft>
            <a:buNone/>
          </a:pPr>
          <a:r>
            <a:rPr lang="fr-FR" sz="1300" kern="1200" noProof="0" dirty="0"/>
            <a:t>Classification des documents</a:t>
          </a:r>
        </a:p>
      </dsp:txBody>
      <dsp:txXfrm>
        <a:off x="1063655" y="3507476"/>
        <a:ext cx="1282015" cy="1017981"/>
      </dsp:txXfrm>
    </dsp:sp>
    <dsp:sp modelId="{FC7ED273-8CFD-43C2-9C05-44FADF3E0637}">
      <dsp:nvSpPr>
        <dsp:cNvPr id="0" name=""/>
        <dsp:cNvSpPr/>
      </dsp:nvSpPr>
      <dsp:spPr>
        <a:xfrm>
          <a:off x="5483" y="46542"/>
          <a:ext cx="1017472" cy="1017472"/>
        </a:xfrm>
        <a:prstGeom prst="ellipse">
          <a:avLst/>
        </a:prstGeom>
        <a:gradFill rotWithShape="0">
          <a:gsLst>
            <a:gs pos="0">
              <a:schemeClr val="accent1">
                <a:hueOff val="0"/>
                <a:satOff val="0"/>
                <a:lumOff val="0"/>
                <a:alphaOff val="0"/>
                <a:shade val="100000"/>
                <a:satMod val="137000"/>
              </a:schemeClr>
            </a:gs>
            <a:gs pos="71000">
              <a:schemeClr val="accent1">
                <a:hueOff val="0"/>
                <a:satOff val="0"/>
                <a:lumOff val="0"/>
                <a:alphaOff val="0"/>
                <a:shade val="98000"/>
                <a:satMod val="137000"/>
              </a:schemeClr>
            </a:gs>
            <a:gs pos="100000">
              <a:schemeClr val="accent1">
                <a:hueOff val="0"/>
                <a:satOff val="0"/>
                <a:lumOff val="0"/>
                <a:alphaOff val="0"/>
                <a:shade val="75000"/>
                <a:satMod val="137000"/>
              </a:schemeClr>
            </a:gs>
          </a:gsLst>
          <a:path path="rect">
            <a:fillToRect l="50000" t="50000" r="50000" b="50000"/>
          </a:path>
        </a:gradFill>
        <a:ln>
          <a:noFill/>
        </a:ln>
        <a:effectLst>
          <a:outerShdw blurRad="39000" dist="25400" dir="5400000" rotWithShape="0">
            <a:srgbClr val="000000">
              <a:alpha val="3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889000" rtl="0">
            <a:lnSpc>
              <a:spcPct val="90000"/>
            </a:lnSpc>
            <a:spcBef>
              <a:spcPct val="0"/>
            </a:spcBef>
            <a:spcAft>
              <a:spcPct val="35000"/>
            </a:spcAft>
            <a:buNone/>
          </a:pPr>
          <a:r>
            <a:rPr lang="fr-FR" sz="2000" kern="1200" noProof="0" dirty="0"/>
            <a:t>l’étape 1</a:t>
          </a:r>
        </a:p>
      </dsp:txBody>
      <dsp:txXfrm>
        <a:off x="154488" y="195547"/>
        <a:ext cx="719462" cy="719462"/>
      </dsp:txXfrm>
    </dsp:sp>
    <dsp:sp modelId="{F660F4B9-35DB-4256-A868-A35C6DCCF6B2}">
      <dsp:nvSpPr>
        <dsp:cNvPr id="0" name=""/>
        <dsp:cNvSpPr/>
      </dsp:nvSpPr>
      <dsp:spPr>
        <a:xfrm>
          <a:off x="3363143" y="453531"/>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rtlCol="0" anchor="ctr" anchorCtr="0">
          <a:noAutofit/>
        </a:bodyPr>
        <a:lstStyle/>
        <a:p>
          <a:pPr marL="0" lvl="0" indent="0" algn="ctr" defTabSz="577850" rtl="0">
            <a:lnSpc>
              <a:spcPct val="90000"/>
            </a:lnSpc>
            <a:spcBef>
              <a:spcPct val="0"/>
            </a:spcBef>
            <a:spcAft>
              <a:spcPct val="35000"/>
            </a:spcAft>
            <a:buNone/>
          </a:pPr>
          <a:r>
            <a:rPr lang="fr-FR" sz="1300" kern="1200" noProof="0" dirty="0"/>
            <a:t>Liste des taches à effectuer </a:t>
          </a:r>
        </a:p>
      </dsp:txBody>
      <dsp:txXfrm>
        <a:off x="3607337" y="453531"/>
        <a:ext cx="1282015" cy="1017981"/>
      </dsp:txXfrm>
    </dsp:sp>
    <dsp:sp modelId="{614EBA0E-D12B-447E-B378-B0FA2DEBEA2F}">
      <dsp:nvSpPr>
        <dsp:cNvPr id="0" name=""/>
        <dsp:cNvSpPr/>
      </dsp:nvSpPr>
      <dsp:spPr>
        <a:xfrm>
          <a:off x="3363143" y="1471513"/>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rtlCol="0" anchor="ctr" anchorCtr="0">
          <a:noAutofit/>
        </a:bodyPr>
        <a:lstStyle/>
        <a:p>
          <a:pPr marL="0" lvl="0" indent="0" algn="ctr" defTabSz="577850" rtl="0">
            <a:lnSpc>
              <a:spcPct val="90000"/>
            </a:lnSpc>
            <a:spcBef>
              <a:spcPct val="0"/>
            </a:spcBef>
            <a:spcAft>
              <a:spcPct val="35000"/>
            </a:spcAft>
            <a:buNone/>
          </a:pPr>
          <a:r>
            <a:rPr lang="fr-FR" sz="1300" kern="1200" noProof="0" dirty="0"/>
            <a:t>Répartition des taches</a:t>
          </a:r>
        </a:p>
      </dsp:txBody>
      <dsp:txXfrm>
        <a:off x="3607337" y="1471513"/>
        <a:ext cx="1282015" cy="1017981"/>
      </dsp:txXfrm>
    </dsp:sp>
    <dsp:sp modelId="{68509703-D239-4E1B-8CF0-EF08079E1226}">
      <dsp:nvSpPr>
        <dsp:cNvPr id="0" name=""/>
        <dsp:cNvSpPr/>
      </dsp:nvSpPr>
      <dsp:spPr>
        <a:xfrm>
          <a:off x="3363143" y="2489494"/>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rtlCol="0" anchor="ctr" anchorCtr="0">
          <a:noAutofit/>
        </a:bodyPr>
        <a:lstStyle/>
        <a:p>
          <a:pPr marL="0" lvl="0" indent="0" algn="ctr" defTabSz="577850" rtl="0">
            <a:lnSpc>
              <a:spcPct val="90000"/>
            </a:lnSpc>
            <a:spcBef>
              <a:spcPct val="0"/>
            </a:spcBef>
            <a:spcAft>
              <a:spcPct val="35000"/>
            </a:spcAft>
            <a:buNone/>
          </a:pPr>
          <a:r>
            <a:rPr lang="fr-FR" sz="1300" kern="1200" noProof="0" dirty="0"/>
            <a:t>Début des taches administratifs</a:t>
          </a:r>
        </a:p>
      </dsp:txBody>
      <dsp:txXfrm>
        <a:off x="3607337" y="2489494"/>
        <a:ext cx="1282015" cy="1017981"/>
      </dsp:txXfrm>
    </dsp:sp>
    <dsp:sp modelId="{FD776C1E-557E-4553-9447-49B69EEC7907}">
      <dsp:nvSpPr>
        <dsp:cNvPr id="0" name=""/>
        <dsp:cNvSpPr/>
      </dsp:nvSpPr>
      <dsp:spPr>
        <a:xfrm>
          <a:off x="2549165" y="46542"/>
          <a:ext cx="1017472" cy="1017472"/>
        </a:xfrm>
        <a:prstGeom prst="ellipse">
          <a:avLst/>
        </a:prstGeom>
        <a:gradFill rotWithShape="0">
          <a:gsLst>
            <a:gs pos="0">
              <a:schemeClr val="accent1">
                <a:hueOff val="0"/>
                <a:satOff val="0"/>
                <a:lumOff val="0"/>
                <a:alphaOff val="0"/>
                <a:shade val="100000"/>
                <a:satMod val="137000"/>
              </a:schemeClr>
            </a:gs>
            <a:gs pos="71000">
              <a:schemeClr val="accent1">
                <a:hueOff val="0"/>
                <a:satOff val="0"/>
                <a:lumOff val="0"/>
                <a:alphaOff val="0"/>
                <a:shade val="98000"/>
                <a:satMod val="137000"/>
              </a:schemeClr>
            </a:gs>
            <a:gs pos="100000">
              <a:schemeClr val="accent1">
                <a:hueOff val="0"/>
                <a:satOff val="0"/>
                <a:lumOff val="0"/>
                <a:alphaOff val="0"/>
                <a:shade val="75000"/>
                <a:satMod val="137000"/>
              </a:schemeClr>
            </a:gs>
          </a:gsLst>
          <a:path path="rect">
            <a:fillToRect l="50000" t="50000" r="50000" b="50000"/>
          </a:path>
        </a:gradFill>
        <a:ln>
          <a:noFill/>
        </a:ln>
        <a:effectLst>
          <a:outerShdw blurRad="39000" dist="25400" dir="5400000" rotWithShape="0">
            <a:srgbClr val="000000">
              <a:alpha val="3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889000" rtl="0">
            <a:lnSpc>
              <a:spcPct val="90000"/>
            </a:lnSpc>
            <a:spcBef>
              <a:spcPct val="0"/>
            </a:spcBef>
            <a:spcAft>
              <a:spcPct val="35000"/>
            </a:spcAft>
            <a:buNone/>
          </a:pPr>
          <a:r>
            <a:rPr lang="fr-FR" sz="2000" kern="1200" noProof="0" dirty="0"/>
            <a:t>l’étape 2</a:t>
          </a:r>
        </a:p>
      </dsp:txBody>
      <dsp:txXfrm>
        <a:off x="2698170" y="195547"/>
        <a:ext cx="719462" cy="719462"/>
      </dsp:txXfrm>
    </dsp:sp>
    <dsp:sp modelId="{AD2806AC-6A03-4F05-9F4D-F72EA0E56FBF}">
      <dsp:nvSpPr>
        <dsp:cNvPr id="0" name=""/>
        <dsp:cNvSpPr/>
      </dsp:nvSpPr>
      <dsp:spPr>
        <a:xfrm>
          <a:off x="5906825" y="453531"/>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rtlCol="0" anchor="ctr" anchorCtr="0">
          <a:noAutofit/>
        </a:bodyPr>
        <a:lstStyle/>
        <a:p>
          <a:pPr marL="0" lvl="0" indent="0" algn="ctr" defTabSz="577850" rtl="0">
            <a:lnSpc>
              <a:spcPct val="90000"/>
            </a:lnSpc>
            <a:spcBef>
              <a:spcPct val="0"/>
            </a:spcBef>
            <a:spcAft>
              <a:spcPct val="35000"/>
            </a:spcAft>
            <a:buNone/>
          </a:pPr>
          <a:r>
            <a:rPr lang="fr-FR" sz="1300" kern="1200" noProof="0" dirty="0"/>
            <a:t>Répartition des planches à concevoir</a:t>
          </a:r>
        </a:p>
      </dsp:txBody>
      <dsp:txXfrm>
        <a:off x="6151018" y="453531"/>
        <a:ext cx="1282015" cy="1017981"/>
      </dsp:txXfrm>
    </dsp:sp>
    <dsp:sp modelId="{5314AADB-0AD3-4BAE-9F15-B0FE4F44C802}">
      <dsp:nvSpPr>
        <dsp:cNvPr id="0" name=""/>
        <dsp:cNvSpPr/>
      </dsp:nvSpPr>
      <dsp:spPr>
        <a:xfrm>
          <a:off x="5906825" y="1471513"/>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rtlCol="0" anchor="ctr" anchorCtr="0">
          <a:noAutofit/>
        </a:bodyPr>
        <a:lstStyle/>
        <a:p>
          <a:pPr marL="0" lvl="0" indent="0" algn="ctr" defTabSz="577850" rtl="0">
            <a:lnSpc>
              <a:spcPct val="90000"/>
            </a:lnSpc>
            <a:spcBef>
              <a:spcPct val="0"/>
            </a:spcBef>
            <a:spcAft>
              <a:spcPct val="35000"/>
            </a:spcAft>
            <a:buNone/>
          </a:pPr>
          <a:r>
            <a:rPr lang="fr-FR" sz="1300" kern="1200" noProof="0" dirty="0"/>
            <a:t>Conception CAO des planches</a:t>
          </a:r>
        </a:p>
      </dsp:txBody>
      <dsp:txXfrm>
        <a:off x="6151018" y="1471513"/>
        <a:ext cx="1282015" cy="1017981"/>
      </dsp:txXfrm>
    </dsp:sp>
    <dsp:sp modelId="{89E6DA6E-7A23-44BD-8A99-378091FF741D}">
      <dsp:nvSpPr>
        <dsp:cNvPr id="0" name=""/>
        <dsp:cNvSpPr/>
      </dsp:nvSpPr>
      <dsp:spPr>
        <a:xfrm>
          <a:off x="5092847" y="46542"/>
          <a:ext cx="1017472" cy="1017472"/>
        </a:xfrm>
        <a:prstGeom prst="ellipse">
          <a:avLst/>
        </a:prstGeom>
        <a:gradFill rotWithShape="0">
          <a:gsLst>
            <a:gs pos="0">
              <a:schemeClr val="accent1">
                <a:hueOff val="0"/>
                <a:satOff val="0"/>
                <a:lumOff val="0"/>
                <a:alphaOff val="0"/>
                <a:shade val="100000"/>
                <a:satMod val="137000"/>
              </a:schemeClr>
            </a:gs>
            <a:gs pos="71000">
              <a:schemeClr val="accent1">
                <a:hueOff val="0"/>
                <a:satOff val="0"/>
                <a:lumOff val="0"/>
                <a:alphaOff val="0"/>
                <a:shade val="98000"/>
                <a:satMod val="137000"/>
              </a:schemeClr>
            </a:gs>
            <a:gs pos="100000">
              <a:schemeClr val="accent1">
                <a:hueOff val="0"/>
                <a:satOff val="0"/>
                <a:lumOff val="0"/>
                <a:alphaOff val="0"/>
                <a:shade val="75000"/>
                <a:satMod val="137000"/>
              </a:schemeClr>
            </a:gs>
          </a:gsLst>
          <a:path path="rect">
            <a:fillToRect l="50000" t="50000" r="50000" b="50000"/>
          </a:path>
        </a:gradFill>
        <a:ln>
          <a:noFill/>
        </a:ln>
        <a:effectLst>
          <a:outerShdw blurRad="39000" dist="25400" dir="5400000" rotWithShape="0">
            <a:srgbClr val="000000">
              <a:alpha val="3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889000" rtl="0">
            <a:lnSpc>
              <a:spcPct val="90000"/>
            </a:lnSpc>
            <a:spcBef>
              <a:spcPct val="0"/>
            </a:spcBef>
            <a:spcAft>
              <a:spcPct val="35000"/>
            </a:spcAft>
            <a:buNone/>
          </a:pPr>
          <a:r>
            <a:rPr lang="fr-FR" sz="2000" kern="1200" noProof="0" dirty="0"/>
            <a:t>l’étape 3</a:t>
          </a:r>
        </a:p>
      </dsp:txBody>
      <dsp:txXfrm>
        <a:off x="5241852" y="195547"/>
        <a:ext cx="719462" cy="719462"/>
      </dsp:txXfrm>
    </dsp:sp>
    <dsp:sp modelId="{402C2C77-A32C-4D99-9940-12535E1181F2}">
      <dsp:nvSpPr>
        <dsp:cNvPr id="0" name=""/>
        <dsp:cNvSpPr/>
      </dsp:nvSpPr>
      <dsp:spPr>
        <a:xfrm>
          <a:off x="8450507" y="453531"/>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rtlCol="0" anchor="ctr" anchorCtr="0">
          <a:noAutofit/>
        </a:bodyPr>
        <a:lstStyle/>
        <a:p>
          <a:pPr marL="0" lvl="0" indent="0" algn="ctr" defTabSz="577850" rtl="0">
            <a:lnSpc>
              <a:spcPct val="90000"/>
            </a:lnSpc>
            <a:spcBef>
              <a:spcPct val="0"/>
            </a:spcBef>
            <a:spcAft>
              <a:spcPct val="35000"/>
            </a:spcAft>
            <a:buNone/>
          </a:pPr>
          <a:r>
            <a:rPr lang="fr-FR" sz="1300" kern="1200" noProof="0" dirty="0"/>
            <a:t>FAO</a:t>
          </a:r>
        </a:p>
      </dsp:txBody>
      <dsp:txXfrm>
        <a:off x="8694700" y="453531"/>
        <a:ext cx="1282015" cy="1017981"/>
      </dsp:txXfrm>
    </dsp:sp>
    <dsp:sp modelId="{3086D0BF-AAD1-4310-88ED-4D81A687BD50}">
      <dsp:nvSpPr>
        <dsp:cNvPr id="0" name=""/>
        <dsp:cNvSpPr/>
      </dsp:nvSpPr>
      <dsp:spPr>
        <a:xfrm>
          <a:off x="8450507" y="1471513"/>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rtlCol="0" anchor="ctr" anchorCtr="0">
          <a:noAutofit/>
        </a:bodyPr>
        <a:lstStyle/>
        <a:p>
          <a:pPr marL="0" lvl="0" indent="0" algn="ctr" defTabSz="577850" rtl="0">
            <a:lnSpc>
              <a:spcPct val="90000"/>
            </a:lnSpc>
            <a:spcBef>
              <a:spcPct val="0"/>
            </a:spcBef>
            <a:spcAft>
              <a:spcPct val="35000"/>
            </a:spcAft>
            <a:buNone/>
          </a:pPr>
          <a:r>
            <a:rPr lang="fr-FR" sz="1300" kern="1200" noProof="0" dirty="0"/>
            <a:t>Fabrication</a:t>
          </a:r>
        </a:p>
      </dsp:txBody>
      <dsp:txXfrm>
        <a:off x="8694700" y="1471513"/>
        <a:ext cx="1282015" cy="1017981"/>
      </dsp:txXfrm>
    </dsp:sp>
    <dsp:sp modelId="{7453D9C8-CD6E-4AA4-8A19-7F6F667528F0}">
      <dsp:nvSpPr>
        <dsp:cNvPr id="0" name=""/>
        <dsp:cNvSpPr/>
      </dsp:nvSpPr>
      <dsp:spPr>
        <a:xfrm>
          <a:off x="7636529" y="46542"/>
          <a:ext cx="1017472" cy="1017472"/>
        </a:xfrm>
        <a:prstGeom prst="ellipse">
          <a:avLst/>
        </a:prstGeom>
        <a:gradFill rotWithShape="0">
          <a:gsLst>
            <a:gs pos="0">
              <a:schemeClr val="accent1">
                <a:hueOff val="0"/>
                <a:satOff val="0"/>
                <a:lumOff val="0"/>
                <a:alphaOff val="0"/>
                <a:shade val="100000"/>
                <a:satMod val="137000"/>
              </a:schemeClr>
            </a:gs>
            <a:gs pos="71000">
              <a:schemeClr val="accent1">
                <a:hueOff val="0"/>
                <a:satOff val="0"/>
                <a:lumOff val="0"/>
                <a:alphaOff val="0"/>
                <a:shade val="98000"/>
                <a:satMod val="137000"/>
              </a:schemeClr>
            </a:gs>
            <a:gs pos="100000">
              <a:schemeClr val="accent1">
                <a:hueOff val="0"/>
                <a:satOff val="0"/>
                <a:lumOff val="0"/>
                <a:alphaOff val="0"/>
                <a:shade val="75000"/>
                <a:satMod val="137000"/>
              </a:schemeClr>
            </a:gs>
          </a:gsLst>
          <a:path path="rect">
            <a:fillToRect l="50000" t="50000" r="50000" b="50000"/>
          </a:path>
        </a:gradFill>
        <a:ln>
          <a:noFill/>
        </a:ln>
        <a:effectLst>
          <a:outerShdw blurRad="39000" dist="25400" dir="5400000" rotWithShape="0">
            <a:srgbClr val="000000">
              <a:alpha val="3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889000" rtl="0">
            <a:lnSpc>
              <a:spcPct val="90000"/>
            </a:lnSpc>
            <a:spcBef>
              <a:spcPct val="0"/>
            </a:spcBef>
            <a:spcAft>
              <a:spcPct val="35000"/>
            </a:spcAft>
            <a:buNone/>
          </a:pPr>
          <a:r>
            <a:rPr lang="fr-FR" sz="2000" kern="1200" noProof="0" dirty="0"/>
            <a:t>l’étape 4</a:t>
          </a:r>
        </a:p>
      </dsp:txBody>
      <dsp:txXfrm>
        <a:off x="7785534" y="195547"/>
        <a:ext cx="719462" cy="7194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197975-52CC-4703-B090-3C0D7101D171}">
      <dsp:nvSpPr>
        <dsp:cNvPr id="0" name=""/>
        <dsp:cNvSpPr/>
      </dsp:nvSpPr>
      <dsp:spPr>
        <a:xfrm>
          <a:off x="367836" y="2852927"/>
          <a:ext cx="1872124" cy="778071"/>
        </a:xfrm>
        <a:prstGeom prst="homePlate">
          <a:avLst>
            <a:gd name="adj" fmla="val 40000"/>
          </a:avLst>
        </a:prstGeom>
        <a:solidFill>
          <a:schemeClr val="accent1">
            <a:lumMod val="50000"/>
          </a:schemeClr>
        </a:solidFill>
        <a:ln w="6350" cap="rnd" cmpd="sng" algn="ctr">
          <a:noFill/>
          <a:prstDash val="solid"/>
        </a:ln>
        <a:effectLst/>
        <a:scene3d>
          <a:camera prst="orthographicFront">
            <a:rot lat="0" lon="0" rev="0"/>
          </a:camera>
          <a:lightRig rig="threePt" dir="t">
            <a:rot lat="0" lon="0" rev="1800000"/>
          </a:lightRig>
        </a:scene3d>
        <a:sp3d prstMaterial="matte">
          <a:bevelT h="20000"/>
        </a:sp3d>
      </dsp:spPr>
      <dsp:style>
        <a:lnRef idx="1">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rtlCol="0" anchor="ctr" anchorCtr="0">
          <a:noAutofit/>
        </a:bodyPr>
        <a:lstStyle/>
        <a:p>
          <a:pPr marL="0" lvl="0" indent="0" algn="ctr" defTabSz="800100" rtl="0">
            <a:lnSpc>
              <a:spcPct val="90000"/>
            </a:lnSpc>
            <a:spcBef>
              <a:spcPct val="0"/>
            </a:spcBef>
            <a:spcAft>
              <a:spcPct val="35000"/>
            </a:spcAft>
            <a:buNone/>
          </a:pPr>
          <a:r>
            <a:rPr lang="fr-FR" sz="1800" kern="1200" dirty="0"/>
            <a:t>7 Nov. 2019</a:t>
          </a:r>
        </a:p>
      </dsp:txBody>
      <dsp:txXfrm>
        <a:off x="367836" y="2852927"/>
        <a:ext cx="1716510" cy="778071"/>
      </dsp:txXfrm>
    </dsp:sp>
    <dsp:sp modelId="{95FCF055-303A-4445-9813-7E8E825042F7}">
      <dsp:nvSpPr>
        <dsp:cNvPr id="0" name=""/>
        <dsp:cNvSpPr/>
      </dsp:nvSpPr>
      <dsp:spPr>
        <a:xfrm>
          <a:off x="3812" y="0"/>
          <a:ext cx="2600173" cy="2074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0020" rIns="0" bIns="160020" numCol="1" spcCol="1270" rtlCol="0" anchor="b" anchorCtr="1">
          <a:noAutofit/>
        </a:bodyPr>
        <a:lstStyle/>
        <a:p>
          <a:pPr marL="0" lvl="0" indent="0" algn="ctr" defTabSz="800100" rtl="0">
            <a:lnSpc>
              <a:spcPct val="90000"/>
            </a:lnSpc>
            <a:spcBef>
              <a:spcPct val="0"/>
            </a:spcBef>
            <a:spcAft>
              <a:spcPct val="35000"/>
            </a:spcAft>
            <a:buNone/>
          </a:pPr>
          <a:r>
            <a:rPr lang="fr-FR" sz="1800" kern="1200" dirty="0"/>
            <a:t>Début du projet </a:t>
          </a:r>
        </a:p>
      </dsp:txBody>
      <dsp:txXfrm>
        <a:off x="3812" y="0"/>
        <a:ext cx="2600173" cy="2074856"/>
      </dsp:txXfrm>
    </dsp:sp>
    <dsp:sp modelId="{9B8552CD-49EF-4C0D-A1E0-14E2B93937C6}">
      <dsp:nvSpPr>
        <dsp:cNvPr id="0" name=""/>
        <dsp:cNvSpPr/>
      </dsp:nvSpPr>
      <dsp:spPr>
        <a:xfrm>
          <a:off x="2239961" y="3241963"/>
          <a:ext cx="728048" cy="0"/>
        </a:xfrm>
        <a:custGeom>
          <a:avLst/>
          <a:gdLst/>
          <a:ahLst/>
          <a:cxnLst/>
          <a:rect l="0" t="0" r="0" b="0"/>
          <a:pathLst>
            <a:path>
              <a:moveTo>
                <a:pt x="0" y="0"/>
              </a:moveTo>
              <a:lnTo>
                <a:pt x="728048" y="0"/>
              </a:lnTo>
            </a:path>
          </a:pathLst>
        </a:custGeom>
        <a:noFill/>
        <a:ln w="6350" cap="rnd" cmpd="sng" algn="ctr">
          <a:solidFill>
            <a:schemeClr val="accent5">
              <a:hueOff val="0"/>
              <a:satOff val="0"/>
              <a:lumOff val="0"/>
              <a:alphaOff val="0"/>
            </a:schemeClr>
          </a:solidFill>
          <a:prstDash val="solid"/>
        </a:ln>
        <a:effectLst>
          <a:outerShdw blurRad="39000" dist="25400" dir="5400000" rotWithShape="0">
            <a:srgbClr val="000000">
              <a:alpha val="38000"/>
            </a:srgbClr>
          </a:outerShdw>
        </a:effectLst>
      </dsp:spPr>
      <dsp:style>
        <a:lnRef idx="1">
          <a:scrgbClr r="0" g="0" b="0"/>
        </a:lnRef>
        <a:fillRef idx="1">
          <a:scrgbClr r="0" g="0" b="0"/>
        </a:fillRef>
        <a:effectRef idx="2">
          <a:scrgbClr r="0" g="0" b="0"/>
        </a:effectRef>
        <a:fontRef idx="minor"/>
      </dsp:style>
    </dsp:sp>
    <dsp:sp modelId="{D01E2BCD-A874-4A1C-89AC-5538E4157620}">
      <dsp:nvSpPr>
        <dsp:cNvPr id="0" name=""/>
        <dsp:cNvSpPr/>
      </dsp:nvSpPr>
      <dsp:spPr>
        <a:xfrm>
          <a:off x="1303899" y="2204535"/>
          <a:ext cx="0" cy="648392"/>
        </a:xfrm>
        <a:prstGeom prst="line">
          <a:avLst/>
        </a:prstGeom>
        <a:noFill/>
        <a:ln w="12700" cap="flat" cmpd="sng" algn="in">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2FDB9A9-E4A8-41C4-8D31-90A173B96E5C}">
      <dsp:nvSpPr>
        <dsp:cNvPr id="0" name=""/>
        <dsp:cNvSpPr/>
      </dsp:nvSpPr>
      <dsp:spPr>
        <a:xfrm>
          <a:off x="1239059" y="2074856"/>
          <a:ext cx="129678" cy="129678"/>
        </a:xfrm>
        <a:prstGeom prst="rect">
          <a:avLst/>
        </a:prstGeom>
        <a:solidFill>
          <a:schemeClr val="accent1">
            <a:lumMod val="50000"/>
          </a:schemeClr>
        </a:solidFill>
        <a:ln>
          <a:noFill/>
        </a:ln>
        <a:effectLst/>
        <a:scene3d>
          <a:camera prst="orthographicFront">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sp>
    <dsp:sp modelId="{26B4BD2F-FDF2-43F2-B16B-BEB2D2725732}">
      <dsp:nvSpPr>
        <dsp:cNvPr id="0" name=""/>
        <dsp:cNvSpPr/>
      </dsp:nvSpPr>
      <dsp:spPr>
        <a:xfrm>
          <a:off x="2968010" y="2852927"/>
          <a:ext cx="1872124" cy="778071"/>
        </a:xfrm>
        <a:prstGeom prst="hexagon">
          <a:avLst>
            <a:gd name="adj" fmla="val 40000"/>
            <a:gd name="vf" fmla="val 115470"/>
          </a:avLst>
        </a:prstGeom>
        <a:solidFill>
          <a:schemeClr val="tx1">
            <a:lumMod val="85000"/>
            <a:lumOff val="15000"/>
          </a:schemeClr>
        </a:solidFill>
        <a:ln w="6350" cap="rnd" cmpd="sng" algn="ctr">
          <a:noFill/>
          <a:prstDash val="solid"/>
        </a:ln>
        <a:effectLst/>
        <a:scene3d>
          <a:camera prst="orthographicFront">
            <a:rot lat="0" lon="0" rev="0"/>
          </a:camera>
          <a:lightRig rig="threePt" dir="t">
            <a:rot lat="0" lon="0" rev="1800000"/>
          </a:lightRig>
        </a:scene3d>
        <a:sp3d prstMaterial="matte">
          <a:bevelT h="20000"/>
        </a:sp3d>
      </dsp:spPr>
      <dsp:style>
        <a:lnRef idx="1">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rtlCol="0" anchor="ctr" anchorCtr="0">
          <a:noAutofit/>
        </a:bodyPr>
        <a:lstStyle/>
        <a:p>
          <a:pPr marL="0" lvl="0" indent="0" algn="ctr" defTabSz="800100" rtl="0">
            <a:lnSpc>
              <a:spcPct val="90000"/>
            </a:lnSpc>
            <a:spcBef>
              <a:spcPct val="0"/>
            </a:spcBef>
            <a:spcAft>
              <a:spcPct val="35000"/>
            </a:spcAft>
            <a:buNone/>
          </a:pPr>
          <a:r>
            <a:rPr lang="fr-FR" sz="1800" kern="1200" dirty="0" err="1"/>
            <a:t>Fev</a:t>
          </a:r>
          <a:r>
            <a:rPr lang="fr-FR" sz="1800" kern="1200" dirty="0"/>
            <a:t>. 2020</a:t>
          </a:r>
        </a:p>
      </dsp:txBody>
      <dsp:txXfrm>
        <a:off x="3227763" y="2960883"/>
        <a:ext cx="1352618" cy="562159"/>
      </dsp:txXfrm>
    </dsp:sp>
    <dsp:sp modelId="{6C70F55F-492B-43E5-837C-20655AECEE3D}">
      <dsp:nvSpPr>
        <dsp:cNvPr id="0" name=""/>
        <dsp:cNvSpPr/>
      </dsp:nvSpPr>
      <dsp:spPr>
        <a:xfrm>
          <a:off x="2603985" y="4409070"/>
          <a:ext cx="2600173" cy="2074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0020" rIns="0" bIns="160020" numCol="1" spcCol="1270" rtlCol="0" anchor="t" anchorCtr="1">
          <a:noAutofit/>
        </a:bodyPr>
        <a:lstStyle/>
        <a:p>
          <a:pPr marL="0" lvl="0" indent="0" algn="ctr" defTabSz="800100" rtl="0">
            <a:lnSpc>
              <a:spcPct val="90000"/>
            </a:lnSpc>
            <a:spcBef>
              <a:spcPct val="0"/>
            </a:spcBef>
            <a:spcAft>
              <a:spcPct val="35000"/>
            </a:spcAft>
            <a:buNone/>
          </a:pPr>
          <a:r>
            <a:rPr lang="fr-FR" sz="1800" kern="1200" noProof="0" dirty="0"/>
            <a:t>Réalisation de la CAO</a:t>
          </a:r>
        </a:p>
      </dsp:txBody>
      <dsp:txXfrm>
        <a:off x="2603985" y="4409070"/>
        <a:ext cx="2600173" cy="2074856"/>
      </dsp:txXfrm>
    </dsp:sp>
    <dsp:sp modelId="{237EB574-03EA-4B5E-A071-20BFF7A94025}">
      <dsp:nvSpPr>
        <dsp:cNvPr id="0" name=""/>
        <dsp:cNvSpPr/>
      </dsp:nvSpPr>
      <dsp:spPr>
        <a:xfrm>
          <a:off x="4840134" y="3241963"/>
          <a:ext cx="728048" cy="0"/>
        </a:xfrm>
        <a:custGeom>
          <a:avLst/>
          <a:gdLst/>
          <a:ahLst/>
          <a:cxnLst/>
          <a:rect l="0" t="0" r="0" b="0"/>
          <a:pathLst>
            <a:path>
              <a:moveTo>
                <a:pt x="0" y="0"/>
              </a:moveTo>
              <a:lnTo>
                <a:pt x="728048" y="0"/>
              </a:lnTo>
            </a:path>
          </a:pathLst>
        </a:custGeom>
        <a:noFill/>
        <a:ln w="6350" cap="rnd" cmpd="sng" algn="ctr">
          <a:solidFill>
            <a:schemeClr val="accent5">
              <a:hueOff val="0"/>
              <a:satOff val="0"/>
              <a:lumOff val="0"/>
              <a:alphaOff val="0"/>
            </a:schemeClr>
          </a:solidFill>
          <a:prstDash val="solid"/>
        </a:ln>
        <a:effectLst>
          <a:outerShdw blurRad="39000" dist="25400" dir="5400000" rotWithShape="0">
            <a:srgbClr val="000000">
              <a:alpha val="38000"/>
            </a:srgbClr>
          </a:outerShdw>
        </a:effectLst>
      </dsp:spPr>
      <dsp:style>
        <a:lnRef idx="1">
          <a:scrgbClr r="0" g="0" b="0"/>
        </a:lnRef>
        <a:fillRef idx="1">
          <a:scrgbClr r="0" g="0" b="0"/>
        </a:fillRef>
        <a:effectRef idx="2">
          <a:scrgbClr r="0" g="0" b="0"/>
        </a:effectRef>
        <a:fontRef idx="minor"/>
      </dsp:style>
    </dsp:sp>
    <dsp:sp modelId="{EFE2D3E2-1871-4306-945A-082E4C6DFF62}">
      <dsp:nvSpPr>
        <dsp:cNvPr id="0" name=""/>
        <dsp:cNvSpPr/>
      </dsp:nvSpPr>
      <dsp:spPr>
        <a:xfrm>
          <a:off x="3904072" y="3630999"/>
          <a:ext cx="0" cy="648392"/>
        </a:xfrm>
        <a:prstGeom prst="line">
          <a:avLst/>
        </a:prstGeom>
        <a:noFill/>
        <a:ln w="12700" cap="flat" cmpd="sng" algn="in">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1FA22CC1-F421-42D7-B327-A0748A5CA8CA}">
      <dsp:nvSpPr>
        <dsp:cNvPr id="0" name=""/>
        <dsp:cNvSpPr/>
      </dsp:nvSpPr>
      <dsp:spPr>
        <a:xfrm>
          <a:off x="3839233" y="4279391"/>
          <a:ext cx="129678" cy="129678"/>
        </a:xfrm>
        <a:prstGeom prst="rect">
          <a:avLst/>
        </a:prstGeom>
        <a:solidFill>
          <a:schemeClr val="tx1">
            <a:lumMod val="85000"/>
            <a:lumOff val="15000"/>
          </a:schemeClr>
        </a:solidFill>
        <a:ln>
          <a:noFill/>
        </a:ln>
        <a:effectLst/>
        <a:scene3d>
          <a:camera prst="orthographicFront">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sp>
    <dsp:sp modelId="{42647E7A-7F8D-43C5-B7AA-DB1A84D62562}">
      <dsp:nvSpPr>
        <dsp:cNvPr id="0" name=""/>
        <dsp:cNvSpPr/>
      </dsp:nvSpPr>
      <dsp:spPr>
        <a:xfrm rot="10800000">
          <a:off x="5568183" y="2852927"/>
          <a:ext cx="1872124" cy="778071"/>
        </a:xfrm>
        <a:prstGeom prst="homePlate">
          <a:avLst>
            <a:gd name="adj" fmla="val 40000"/>
          </a:avLst>
        </a:prstGeom>
        <a:solidFill>
          <a:schemeClr val="bg1">
            <a:lumMod val="85000"/>
          </a:schemeClr>
        </a:solidFill>
        <a:ln w="6350" cap="rnd" cmpd="sng" algn="ctr">
          <a:noFill/>
          <a:prstDash val="solid"/>
        </a:ln>
        <a:effectLst/>
        <a:scene3d>
          <a:camera prst="orthographicFront">
            <a:rot lat="0" lon="0" rev="0"/>
          </a:camera>
          <a:lightRig rig="threePt" dir="t">
            <a:rot lat="0" lon="0" rev="1800000"/>
          </a:lightRig>
        </a:scene3d>
        <a:sp3d prstMaterial="matte">
          <a:bevelT h="20000"/>
        </a:sp3d>
      </dsp:spPr>
      <dsp:style>
        <a:lnRef idx="1">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rtlCol="0" anchor="ctr" anchorCtr="0">
          <a:noAutofit/>
        </a:bodyPr>
        <a:lstStyle/>
        <a:p>
          <a:pPr marL="0" lvl="0" indent="0" algn="ctr" defTabSz="800100" rtl="0">
            <a:lnSpc>
              <a:spcPct val="90000"/>
            </a:lnSpc>
            <a:spcBef>
              <a:spcPct val="0"/>
            </a:spcBef>
            <a:spcAft>
              <a:spcPct val="35000"/>
            </a:spcAft>
            <a:buNone/>
          </a:pPr>
          <a:r>
            <a:rPr lang="fr-FR" sz="1800" kern="1200" dirty="0">
              <a:solidFill>
                <a:schemeClr val="tx1"/>
              </a:solidFill>
            </a:rPr>
            <a:t>???</a:t>
          </a:r>
        </a:p>
      </dsp:txBody>
      <dsp:txXfrm rot="10800000">
        <a:off x="5723797" y="2852927"/>
        <a:ext cx="1716510" cy="778071"/>
      </dsp:txXfrm>
    </dsp:sp>
    <dsp:sp modelId="{6459495F-68A2-4439-A9B3-5DDACF24ECD9}">
      <dsp:nvSpPr>
        <dsp:cNvPr id="0" name=""/>
        <dsp:cNvSpPr/>
      </dsp:nvSpPr>
      <dsp:spPr>
        <a:xfrm>
          <a:off x="5204159" y="0"/>
          <a:ext cx="2600173" cy="2074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0020" rIns="0" bIns="160020" numCol="1" spcCol="1270" rtlCol="0" anchor="b" anchorCtr="1">
          <a:noAutofit/>
        </a:bodyPr>
        <a:lstStyle/>
        <a:p>
          <a:pPr marL="0" lvl="0" indent="0" algn="ctr" defTabSz="800100" rtl="0">
            <a:lnSpc>
              <a:spcPct val="90000"/>
            </a:lnSpc>
            <a:spcBef>
              <a:spcPct val="0"/>
            </a:spcBef>
            <a:spcAft>
              <a:spcPct val="35000"/>
            </a:spcAft>
            <a:buNone/>
          </a:pPr>
          <a:r>
            <a:rPr lang="fr-FR" sz="1800" kern="1200" dirty="0"/>
            <a:t>Projet terminé et livré</a:t>
          </a:r>
        </a:p>
      </dsp:txBody>
      <dsp:txXfrm>
        <a:off x="5204159" y="0"/>
        <a:ext cx="2600173" cy="2074856"/>
      </dsp:txXfrm>
    </dsp:sp>
    <dsp:sp modelId="{DA9415BC-5F5D-427A-8E4A-15DE1DCD00EC}">
      <dsp:nvSpPr>
        <dsp:cNvPr id="0" name=""/>
        <dsp:cNvSpPr/>
      </dsp:nvSpPr>
      <dsp:spPr>
        <a:xfrm>
          <a:off x="6504245" y="2204535"/>
          <a:ext cx="0" cy="648392"/>
        </a:xfrm>
        <a:prstGeom prst="line">
          <a:avLst/>
        </a:prstGeom>
        <a:noFill/>
        <a:ln w="12700" cap="flat" cmpd="sng" algn="in">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6283014-8366-4F80-A66F-FA0C7794F36F}">
      <dsp:nvSpPr>
        <dsp:cNvPr id="0" name=""/>
        <dsp:cNvSpPr/>
      </dsp:nvSpPr>
      <dsp:spPr>
        <a:xfrm>
          <a:off x="6439406" y="2074856"/>
          <a:ext cx="129678" cy="129678"/>
        </a:xfrm>
        <a:prstGeom prst="rect">
          <a:avLst/>
        </a:prstGeom>
        <a:solidFill>
          <a:schemeClr val="bg1">
            <a:lumMod val="75000"/>
          </a:schemeClr>
        </a:solidFill>
        <a:ln>
          <a:noFill/>
        </a:ln>
        <a:effectLst/>
        <a:scene3d>
          <a:camera prst="orthographicFront">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HexagonTimeline">
  <dgm:title val="Chronologie en hexagones"/>
  <dgm:desc val="Permet de représenter une liste d’événements dans l’ordre chronologique. Une zone invisible contient la description, tandis que la date apparaît dans les hexagones, à l’exception du premier et du dernier nœud dans lequel la date apparaît dans une forme de maison. Il peut afficher une grande quantité de texte avec un format de date de taille moyenne."/>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43DEC388-69C3-41CE-836D-8CADE66F758F}" type="datetime1">
              <a:rPr lang="fr-FR" smtClean="0"/>
              <a:pPr algn="r" rtl="0"/>
              <a:t>04/03/2020</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a:fld id="{E31375A4-56A4-47D6-9801-1991572033F7}" type="slidenum">
              <a:rPr lang="fr-FR"/>
              <a:pPr algn="r"/>
              <a:t>‹N°›</a:t>
            </a:fld>
            <a:endParaRPr lang="fr-FR" dirty="0"/>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vl1pPr>
          </a:lstStyle>
          <a:p>
            <a:fld id="{3CF334A0-7817-44BF-BE74-0C1D60A40209}" type="datetime1">
              <a:rPr lang="fr-FR" smtClean="0"/>
              <a:pPr/>
              <a:t>04/03/2020</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E31375A4-56A4-47D6-9801-1991572033F7}" type="slidenum">
              <a:rPr lang="fr-FR"/>
              <a:pPr/>
              <a:t>1</a:t>
            </a:fld>
            <a:endParaRPr lang="fr-FR" dirty="0"/>
          </a:p>
        </p:txBody>
      </p:sp>
    </p:spTree>
    <p:extLst>
      <p:ext uri="{BB962C8B-B14F-4D97-AF65-F5344CB8AC3E}">
        <p14:creationId xmlns:p14="http://schemas.microsoft.com/office/powerpoint/2010/main" val="358506165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1104900" y="2292094"/>
            <a:ext cx="10096500" cy="2219691"/>
          </a:xfrm>
        </p:spPr>
        <p:txBody>
          <a:bodyPr rtlCol="0" anchor="ctr">
            <a:normAutofit/>
          </a:bodyPr>
          <a:lstStyle>
            <a:lvl1pPr algn="l" rtl="0">
              <a:defRPr sz="4400" cap="all" baseline="0"/>
            </a:lvl1pPr>
          </a:lstStyle>
          <a:p>
            <a:pPr rtl="0"/>
            <a:r>
              <a:rPr lang="fr-FR" noProof="0"/>
              <a:t>Modifiez le style du titre</a:t>
            </a:r>
            <a:endParaRPr lang="fr-FR" noProof="0" dirty="0"/>
          </a:p>
        </p:txBody>
      </p:sp>
      <p:sp>
        <p:nvSpPr>
          <p:cNvPr id="3" name="Sous-titre 2"/>
          <p:cNvSpPr>
            <a:spLocks noGrp="1"/>
          </p:cNvSpPr>
          <p:nvPr>
            <p:ph type="subTitle" idx="1"/>
          </p:nvPr>
        </p:nvSpPr>
        <p:spPr>
          <a:xfrm>
            <a:off x="1104898" y="4511784"/>
            <a:ext cx="10096501"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fr-FR" noProof="0"/>
              <a:t>Modifiez le style des sous-titres du masque</a:t>
            </a:r>
            <a:endParaRPr lang="fr-FR" noProof="0" dirty="0"/>
          </a:p>
        </p:txBody>
      </p:sp>
      <p:sp>
        <p:nvSpPr>
          <p:cNvPr id="4" name="Espace réservé de la date 3"/>
          <p:cNvSpPr>
            <a:spLocks noGrp="1"/>
          </p:cNvSpPr>
          <p:nvPr>
            <p:ph type="dt" sz="half" idx="10"/>
          </p:nvPr>
        </p:nvSpPr>
        <p:spPr/>
        <p:txBody>
          <a:bodyPr rtlCol="0"/>
          <a:lstStyle>
            <a:lvl1pPr>
              <a:defRPr/>
            </a:lvl1pPr>
          </a:lstStyle>
          <a:p>
            <a:fld id="{2A93682C-1666-439C-B1F6-2324BA8BDEE9}" type="datetime1">
              <a:rPr lang="fr-FR" smtClean="0"/>
              <a:pPr/>
              <a:t>04/03/2020</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pic>
        <p:nvPicPr>
          <p:cNvPr id="11" name="Imag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idx="1"/>
          </p:nvPr>
        </p:nvSpPr>
        <p:spPr/>
        <p:txBody>
          <a:bodyPr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51DB54D6-28DC-40C0-8824-32CC37999B83}" type="datetime1">
              <a:rPr lang="fr-FR" smtClean="0"/>
              <a:pPr/>
              <a:t>04/03/2020</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apositive de titre avec image">
    <p:spTree>
      <p:nvGrpSpPr>
        <p:cNvPr id="1" name=""/>
        <p:cNvGrpSpPr/>
        <p:nvPr/>
      </p:nvGrpSpPr>
      <p:grpSpPr>
        <a:xfrm>
          <a:off x="0" y="0"/>
          <a:ext cx="0" cy="0"/>
          <a:chOff x="0" y="0"/>
          <a:chExt cx="0" cy="0"/>
        </a:xfrm>
      </p:grpSpPr>
      <p:grpSp>
        <p:nvGrpSpPr>
          <p:cNvPr id="13" name="Groupe 12"/>
          <p:cNvGrpSpPr/>
          <p:nvPr/>
        </p:nvGrpSpPr>
        <p:grpSpPr>
          <a:xfrm rot="10800000">
            <a:off x="0" y="5645510"/>
            <a:ext cx="12192000" cy="63125"/>
            <a:chOff x="507492" y="1501519"/>
            <a:chExt cx="8129016" cy="63125"/>
          </a:xfrm>
        </p:grpSpPr>
        <p:cxnSp>
          <p:nvCxnSpPr>
            <p:cNvPr id="17" name="Connecteur droit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e 13"/>
          <p:cNvGrpSpPr/>
          <p:nvPr/>
        </p:nvGrpSpPr>
        <p:grpSpPr>
          <a:xfrm>
            <a:off x="0" y="1143000"/>
            <a:ext cx="12192000" cy="63125"/>
            <a:chOff x="507492" y="1501519"/>
            <a:chExt cx="8129016" cy="63125"/>
          </a:xfrm>
        </p:grpSpPr>
        <p:cxnSp>
          <p:nvCxnSpPr>
            <p:cNvPr id="15" name="Connecteur droit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1104900" y="2292094"/>
            <a:ext cx="5734050" cy="2219691"/>
          </a:xfrm>
        </p:spPr>
        <p:txBody>
          <a:bodyPr rtlCol="0" anchor="ctr">
            <a:normAutofit/>
          </a:bodyPr>
          <a:lstStyle>
            <a:lvl1pPr algn="l" rtl="0">
              <a:defRPr sz="4400" cap="all" baseline="0"/>
            </a:lvl1pPr>
          </a:lstStyle>
          <a:p>
            <a:pPr rtl="0"/>
            <a:r>
              <a:rPr lang="fr-FR" noProof="0"/>
              <a:t>Modifiez le style du titre</a:t>
            </a:r>
            <a:endParaRPr lang="fr-FR" noProof="0" dirty="0"/>
          </a:p>
        </p:txBody>
      </p:sp>
      <p:sp>
        <p:nvSpPr>
          <p:cNvPr id="3" name="Sous-titre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fr-FR" noProof="0"/>
              <a:t>Modifiez le style des sous-titres du masque</a:t>
            </a:r>
            <a:endParaRPr lang="fr-FR" noProof="0" dirty="0"/>
          </a:p>
        </p:txBody>
      </p:sp>
      <p:pic>
        <p:nvPicPr>
          <p:cNvPr id="10" name="Imag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sp>
        <p:nvSpPr>
          <p:cNvPr id="11" name="Espace réservé d’image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fr-FR" noProof="0"/>
              <a:t>Cliquez sur l'icône pour ajouter une image</a:t>
            </a:r>
            <a:endParaRPr lang="fr-FR" noProof="0" dirty="0"/>
          </a:p>
        </p:txBody>
      </p:sp>
      <p:sp>
        <p:nvSpPr>
          <p:cNvPr id="19" name="Texte d’instructions"/>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rtl="0"/>
            <a:r>
              <a:rPr lang="fr-FR" sz="1200" b="1" i="1" noProof="0" dirty="0">
                <a:latin typeface="Arial" pitchFamily="34" charset="0"/>
                <a:cs typeface="Arial" pitchFamily="34" charset="0"/>
              </a:rPr>
              <a:t>REMARQUE :</a:t>
            </a:r>
          </a:p>
          <a:p>
            <a:pPr rtl="0"/>
            <a:r>
              <a:rPr lang="fr-FR" sz="1200" i="1" noProof="0" dirty="0">
                <a:latin typeface="Arial" pitchFamily="34" charset="0"/>
                <a:cs typeface="Arial" pitchFamily="34" charset="0"/>
              </a:rPr>
              <a:t>Pour remplacer l’image sur cette diapositive, sélectionnez-la et supprimez-la. Cliquez ensuite sur l’icône Images dans l’espace réservé pour insérer votre image.</a:t>
            </a: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grpSp>
        <p:nvGrpSpPr>
          <p:cNvPr id="8" name="Groupe 7"/>
          <p:cNvGrpSpPr/>
          <p:nvPr/>
        </p:nvGrpSpPr>
        <p:grpSpPr>
          <a:xfrm>
            <a:off x="0" y="2514600"/>
            <a:ext cx="12192000" cy="3194035"/>
            <a:chOff x="647402" y="2514600"/>
            <a:chExt cx="10838688" cy="3194035"/>
          </a:xfrm>
        </p:grpSpPr>
        <p:grpSp>
          <p:nvGrpSpPr>
            <p:cNvPr id="9" name="Groupe 8"/>
            <p:cNvGrpSpPr/>
            <p:nvPr/>
          </p:nvGrpSpPr>
          <p:grpSpPr>
            <a:xfrm>
              <a:off x="647402" y="2514600"/>
              <a:ext cx="10838688" cy="63125"/>
              <a:chOff x="507492" y="1501519"/>
              <a:chExt cx="8129016" cy="63125"/>
            </a:xfrm>
          </p:grpSpPr>
          <p:cxnSp>
            <p:nvCxnSpPr>
              <p:cNvPr id="14" name="Connecteur droit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grpSp>
          <p:nvGrpSpPr>
            <p:cNvPr id="11" name="Groupe 10"/>
            <p:cNvGrpSpPr/>
            <p:nvPr/>
          </p:nvGrpSpPr>
          <p:grpSpPr>
            <a:xfrm rot="10800000">
              <a:off x="647402" y="5645510"/>
              <a:ext cx="10838688" cy="63125"/>
              <a:chOff x="507492" y="1501519"/>
              <a:chExt cx="8129016" cy="63125"/>
            </a:xfrm>
          </p:grpSpPr>
          <p:cxnSp>
            <p:nvCxnSpPr>
              <p:cNvPr id="12" name="Connecteur droit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re 1"/>
          <p:cNvSpPr>
            <a:spLocks noGrp="1"/>
          </p:cNvSpPr>
          <p:nvPr>
            <p:ph type="title"/>
          </p:nvPr>
        </p:nvSpPr>
        <p:spPr>
          <a:xfrm>
            <a:off x="1104899" y="2971806"/>
            <a:ext cx="10071099" cy="1684150"/>
          </a:xfrm>
        </p:spPr>
        <p:txBody>
          <a:bodyPr rtlCol="0" anchor="ctr">
            <a:normAutofit/>
          </a:bodyPr>
          <a:lstStyle>
            <a:lvl1pPr algn="l" rtl="0">
              <a:defRPr sz="4400" cap="all" baseline="0">
                <a:solidFill>
                  <a:schemeClr val="bg1"/>
                </a:solidFill>
              </a:defRPr>
            </a:lvl1pPr>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1104899" y="4655956"/>
            <a:ext cx="10071099" cy="509750"/>
          </a:xfrm>
        </p:spPr>
        <p:txBody>
          <a:bodyPr rtlCol="0">
            <a:normAutofit/>
          </a:bodyPr>
          <a:lstStyle>
            <a:lvl1pPr marL="0" indent="0" algn="l" rtl="0">
              <a:spcBef>
                <a:spcPts val="0"/>
              </a:spcBef>
              <a:buNone/>
              <a:defRPr sz="1600">
                <a:solidFill>
                  <a:schemeClr val="bg1"/>
                </a:solidFill>
              </a:defRPr>
            </a:lvl1pPr>
            <a:lvl2pPr marL="457200" indent="0" algn="l" rtl="0">
              <a:buNone/>
              <a:defRPr sz="2000">
                <a:solidFill>
                  <a:schemeClr val="tx1">
                    <a:tint val="75000"/>
                  </a:schemeClr>
                </a:solidFill>
              </a:defRPr>
            </a:lvl2pPr>
            <a:lvl3pPr marL="914400" indent="0" algn="l" rtl="0">
              <a:buNone/>
              <a:defRPr sz="1800">
                <a:solidFill>
                  <a:schemeClr val="tx1">
                    <a:tint val="75000"/>
                  </a:schemeClr>
                </a:solidFill>
              </a:defRPr>
            </a:lvl3pPr>
            <a:lvl4pPr marL="1371600" indent="0" algn="l" rtl="0">
              <a:buNone/>
              <a:defRPr sz="1600">
                <a:solidFill>
                  <a:schemeClr val="tx1">
                    <a:tint val="75000"/>
                  </a:schemeClr>
                </a:solidFill>
              </a:defRPr>
            </a:lvl4pPr>
            <a:lvl5pPr marL="1828800" indent="0" algn="l" rtl="0">
              <a:buNone/>
              <a:defRPr sz="1600">
                <a:solidFill>
                  <a:schemeClr val="tx1">
                    <a:tint val="75000"/>
                  </a:schemeClr>
                </a:solidFill>
              </a:defRPr>
            </a:lvl5pPr>
            <a:lvl6pPr marL="2286000" indent="0" algn="l" rtl="0">
              <a:buNone/>
              <a:defRPr sz="1600">
                <a:solidFill>
                  <a:schemeClr val="tx1">
                    <a:tint val="75000"/>
                  </a:schemeClr>
                </a:solidFill>
              </a:defRPr>
            </a:lvl6pPr>
            <a:lvl7pPr marL="2743200" indent="0" algn="l" rtl="0">
              <a:buNone/>
              <a:defRPr sz="1600">
                <a:solidFill>
                  <a:schemeClr val="tx1">
                    <a:tint val="75000"/>
                  </a:schemeClr>
                </a:solidFill>
              </a:defRPr>
            </a:lvl7pPr>
            <a:lvl8pPr marL="3200400" indent="0" algn="l" rtl="0">
              <a:buNone/>
              <a:defRPr sz="1600">
                <a:solidFill>
                  <a:schemeClr val="tx1">
                    <a:tint val="75000"/>
                  </a:schemeClr>
                </a:solidFill>
              </a:defRPr>
            </a:lvl8pPr>
            <a:lvl9pPr marL="3657600" indent="0" algn="l" rtl="0">
              <a:buNone/>
              <a:defRPr sz="1600">
                <a:solidFill>
                  <a:schemeClr val="tx1">
                    <a:tint val="75000"/>
                  </a:schemeClr>
                </a:solidFill>
              </a:defRPr>
            </a:lvl9pPr>
          </a:lstStyle>
          <a:p>
            <a:pPr lvl="0" rtl="0"/>
            <a:r>
              <a:rPr lang="fr-FR" noProof="0"/>
              <a:t>Cliquez pour modifier les styles du texte du masque</a:t>
            </a:r>
          </a:p>
        </p:txBody>
      </p:sp>
      <p:sp>
        <p:nvSpPr>
          <p:cNvPr id="4" name="Espace réservé de la date 3"/>
          <p:cNvSpPr>
            <a:spLocks noGrp="1"/>
          </p:cNvSpPr>
          <p:nvPr>
            <p:ph type="dt" sz="half" idx="10"/>
          </p:nvPr>
        </p:nvSpPr>
        <p:spPr/>
        <p:txBody>
          <a:bodyPr rtlCol="0"/>
          <a:lstStyle/>
          <a:p>
            <a:r>
              <a:rPr lang="fr-FR" dirty="0"/>
              <a:t>​</a:t>
            </a:r>
            <a:fld id="{FF5F1CE1-2D83-4710-B005-E03A94773F54}" type="datetime1">
              <a:rPr lang="fr-FR" smtClean="0"/>
              <a:pPr/>
              <a:t>04/03/2020</a:t>
            </a:fld>
            <a:r>
              <a:rPr lang="fr-FR" dirty="0"/>
              <a:t>​</a:t>
            </a:r>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pic>
        <p:nvPicPr>
          <p:cNvPr id="7" name="Imag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sz="half" idx="1"/>
          </p:nvPr>
        </p:nvSpPr>
        <p:spPr>
          <a:xfrm>
            <a:off x="1104900" y="1600200"/>
            <a:ext cx="4914900" cy="4571999"/>
          </a:xfrm>
        </p:spPr>
        <p:txBody>
          <a:bodyPr rtlCol="0"/>
          <a:lstStyle>
            <a:lvl5pPr algn="l" rtl="0">
              <a:defRPr/>
            </a:lvl5pPr>
            <a:lvl6pPr algn="l" rtl="0">
              <a:defRPr/>
            </a:lvl6pPr>
            <a:lvl7pPr algn="l" rtl="0">
              <a:defRPr/>
            </a:lvl7pPr>
            <a:lvl8pPr algn="l" rtl="0">
              <a:defRPr/>
            </a:lvl8pPr>
            <a:lvl9pPr algn="l" rtl="0">
              <a:defRPr/>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contenu 3"/>
          <p:cNvSpPr>
            <a:spLocks noGrp="1"/>
          </p:cNvSpPr>
          <p:nvPr>
            <p:ph sz="half" idx="2"/>
          </p:nvPr>
        </p:nvSpPr>
        <p:spPr>
          <a:xfrm>
            <a:off x="6172200" y="1600200"/>
            <a:ext cx="4914900" cy="4571999"/>
          </a:xfrm>
        </p:spPr>
        <p:txBody>
          <a:bodyPr rtlCol="0"/>
          <a:lstStyle>
            <a:lvl5pPr algn="l" rtl="0">
              <a:defRPr/>
            </a:lvl5pPr>
            <a:lvl6pPr algn="l" rtl="0">
              <a:defRPr/>
            </a:lvl6pPr>
            <a:lvl7pPr algn="l" rtl="0">
              <a:defRPr/>
            </a:lvl7pPr>
            <a:lvl8pPr algn="l" rtl="0">
              <a:defRPr/>
            </a:lvl8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e la date 4"/>
          <p:cNvSpPr>
            <a:spLocks noGrp="1"/>
          </p:cNvSpPr>
          <p:nvPr>
            <p:ph type="dt" sz="half" idx="10"/>
          </p:nvPr>
        </p:nvSpPr>
        <p:spPr/>
        <p:txBody>
          <a:bodyPr rtlCol="0"/>
          <a:lstStyle>
            <a:lvl1pPr>
              <a:defRPr/>
            </a:lvl1pPr>
          </a:lstStyle>
          <a:p>
            <a:fld id="{03CC60CA-F5F0-431E-AD16-DA84336EFE3A}" type="datetime1">
              <a:rPr lang="fr-FR" smtClean="0"/>
              <a:pPr/>
              <a:t>04/03/2020</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1104900" y="1600200"/>
            <a:ext cx="4919472"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fr-FR" noProof="0"/>
              <a:t>Cliquez pour modifier les styles du texte du masque</a:t>
            </a:r>
          </a:p>
        </p:txBody>
      </p:sp>
      <p:sp>
        <p:nvSpPr>
          <p:cNvPr id="4" name="Espace réservé du contenu 3"/>
          <p:cNvSpPr>
            <a:spLocks noGrp="1"/>
          </p:cNvSpPr>
          <p:nvPr>
            <p:ph sz="half" idx="2"/>
          </p:nvPr>
        </p:nvSpPr>
        <p:spPr>
          <a:xfrm>
            <a:off x="1104900" y="2424112"/>
            <a:ext cx="4919472" cy="3748088"/>
          </a:xfrm>
        </p:spPr>
        <p:txBody>
          <a:bodyPr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u texte 4"/>
          <p:cNvSpPr>
            <a:spLocks noGrp="1"/>
          </p:cNvSpPr>
          <p:nvPr>
            <p:ph type="body" sz="quarter" idx="3"/>
          </p:nvPr>
        </p:nvSpPr>
        <p:spPr>
          <a:xfrm>
            <a:off x="6166110" y="1600200"/>
            <a:ext cx="4919472"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fr-FR" noProof="0"/>
              <a:t>Cliquez pour modifier les styles du texte du masque</a:t>
            </a:r>
          </a:p>
        </p:txBody>
      </p:sp>
      <p:sp>
        <p:nvSpPr>
          <p:cNvPr id="6" name="Espace réservé du contenu 5"/>
          <p:cNvSpPr>
            <a:spLocks noGrp="1"/>
          </p:cNvSpPr>
          <p:nvPr>
            <p:ph sz="quarter" idx="4"/>
          </p:nvPr>
        </p:nvSpPr>
        <p:spPr>
          <a:xfrm>
            <a:off x="6166110" y="2424112"/>
            <a:ext cx="4919472" cy="3748088"/>
          </a:xfrm>
        </p:spPr>
        <p:txBody>
          <a:bodyPr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7" name="Espace réservé de la date 6"/>
          <p:cNvSpPr>
            <a:spLocks noGrp="1"/>
          </p:cNvSpPr>
          <p:nvPr>
            <p:ph type="dt" sz="half" idx="10"/>
          </p:nvPr>
        </p:nvSpPr>
        <p:spPr/>
        <p:txBody>
          <a:bodyPr rtlCol="0"/>
          <a:lstStyle>
            <a:lvl1pPr>
              <a:defRPr/>
            </a:lvl1pPr>
          </a:lstStyle>
          <a:p>
            <a:fld id="{37571E30-3F8C-45A0-A97D-32FEE21AD3FE}" type="datetime1">
              <a:rPr lang="fr-FR" smtClean="0"/>
              <a:pPr/>
              <a:t>04/03/2020</a:t>
            </a:fld>
            <a:endParaRPr lang="fr-FR" dirty="0"/>
          </a:p>
        </p:txBody>
      </p:sp>
      <p:sp>
        <p:nvSpPr>
          <p:cNvPr id="8" name="Espace réservé du pied de page 7"/>
          <p:cNvSpPr>
            <a:spLocks noGrp="1"/>
          </p:cNvSpPr>
          <p:nvPr>
            <p:ph type="ftr" sz="quarter" idx="11"/>
          </p:nvPr>
        </p:nvSpPr>
        <p:spPr/>
        <p:txBody>
          <a:bodyPr rtlCol="0"/>
          <a:lstStyle/>
          <a:p>
            <a:pPr rtl="0"/>
            <a:endParaRPr lang="fr-FR" noProof="0" dirty="0"/>
          </a:p>
        </p:txBody>
      </p:sp>
      <p:sp>
        <p:nvSpPr>
          <p:cNvPr id="9" name="Espace réservé du numéro de diapositive 8"/>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e la date 2"/>
          <p:cNvSpPr>
            <a:spLocks noGrp="1"/>
          </p:cNvSpPr>
          <p:nvPr>
            <p:ph type="dt" sz="half" idx="10"/>
          </p:nvPr>
        </p:nvSpPr>
        <p:spPr/>
        <p:txBody>
          <a:bodyPr rtlCol="0"/>
          <a:lstStyle>
            <a:lvl1pPr>
              <a:defRPr/>
            </a:lvl1pPr>
          </a:lstStyle>
          <a:p>
            <a:fld id="{F53E571F-D862-4C44-826E-B0273097C3EE}" type="datetime1">
              <a:rPr lang="fr-FR" smtClean="0"/>
              <a:pPr/>
              <a:t>04/03/2020</a:t>
            </a:fld>
            <a:endParaRPr lang="fr-FR" dirty="0"/>
          </a:p>
        </p:txBody>
      </p:sp>
      <p:sp>
        <p:nvSpPr>
          <p:cNvPr id="4" name="Espace réservé du pied de page 3"/>
          <p:cNvSpPr>
            <a:spLocks noGrp="1"/>
          </p:cNvSpPr>
          <p:nvPr>
            <p:ph type="ftr" sz="quarter" idx="11"/>
          </p:nvPr>
        </p:nvSpPr>
        <p:spPr/>
        <p:txBody>
          <a:bodyPr rtlCol="0"/>
          <a:lstStyle/>
          <a:p>
            <a:pPr rtl="0"/>
            <a:endParaRPr lang="fr-FR" noProof="0" dirty="0"/>
          </a:p>
        </p:txBody>
      </p:sp>
      <p:sp>
        <p:nvSpPr>
          <p:cNvPr id="5" name="Espace réservé du numéro de diapositive 4"/>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rtlCol="0"/>
          <a:lstStyle>
            <a:lvl1pPr>
              <a:defRPr/>
            </a:lvl1pPr>
          </a:lstStyle>
          <a:p>
            <a:fld id="{6A5EA7CD-A54C-4044-94F4-AD92C5338D2B}" type="datetime1">
              <a:rPr lang="fr-FR" smtClean="0"/>
              <a:pPr/>
              <a:t>04/03/2020</a:t>
            </a:fld>
            <a:endParaRPr lang="fr-FR" dirty="0"/>
          </a:p>
        </p:txBody>
      </p:sp>
      <p:sp>
        <p:nvSpPr>
          <p:cNvPr id="3" name="Espace réservé du pied de page 2"/>
          <p:cNvSpPr>
            <a:spLocks noGrp="1"/>
          </p:cNvSpPr>
          <p:nvPr>
            <p:ph type="ftr" sz="quarter" idx="11"/>
          </p:nvPr>
        </p:nvSpPr>
        <p:spPr/>
        <p:txBody>
          <a:bodyPr rtlCol="0"/>
          <a:lstStyle/>
          <a:p>
            <a:pPr rtl="0"/>
            <a:endParaRPr lang="fr-FR" noProof="0" dirty="0"/>
          </a:p>
        </p:txBody>
      </p:sp>
      <p:sp>
        <p:nvSpPr>
          <p:cNvPr id="4" name="Espace réservé du numéro de diapositive 3"/>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chor="b"/>
          <a:lstStyle>
            <a:lvl1pPr algn="l" rtl="0">
              <a:defRPr sz="3200"/>
            </a:lvl1pPr>
          </a:lstStyle>
          <a:p>
            <a:pPr rtl="0"/>
            <a:r>
              <a:rPr lang="fr-FR" noProof="0"/>
              <a:t>Modifiez le style du titre</a:t>
            </a:r>
            <a:endParaRPr lang="fr-FR" noProof="0" dirty="0"/>
          </a:p>
        </p:txBody>
      </p:sp>
      <p:sp>
        <p:nvSpPr>
          <p:cNvPr id="3" name="Espace réservé du contenu 2"/>
          <p:cNvSpPr>
            <a:spLocks noGrp="1"/>
          </p:cNvSpPr>
          <p:nvPr>
            <p:ph idx="1"/>
          </p:nvPr>
        </p:nvSpPr>
        <p:spPr>
          <a:xfrm>
            <a:off x="5641848" y="1600199"/>
            <a:ext cx="5445252" cy="4572001"/>
          </a:xfrm>
        </p:spPr>
        <p:txBody>
          <a:bodyPr rtlCol="0">
            <a:normAutofit/>
          </a:bodyPr>
          <a:lstStyle>
            <a:lvl1pPr algn="l" rtl="0">
              <a:defRPr sz="2000"/>
            </a:lvl1pPr>
            <a:lvl2pPr algn="l" rtl="0">
              <a:defRPr sz="16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texte 3"/>
          <p:cNvSpPr>
            <a:spLocks noGrp="1"/>
          </p:cNvSpPr>
          <p:nvPr>
            <p:ph type="body" sz="half" idx="2"/>
          </p:nvPr>
        </p:nvSpPr>
        <p:spPr>
          <a:xfrm>
            <a:off x="1104900" y="1600200"/>
            <a:ext cx="4384548"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fr-FR" noProof="0"/>
              <a:t>Cliquez pour modifier les styles du texte du masque</a:t>
            </a:r>
          </a:p>
        </p:txBody>
      </p:sp>
      <p:sp>
        <p:nvSpPr>
          <p:cNvPr id="5" name="Espace réservé de la date 4"/>
          <p:cNvSpPr>
            <a:spLocks noGrp="1"/>
          </p:cNvSpPr>
          <p:nvPr>
            <p:ph type="dt" sz="half" idx="10"/>
          </p:nvPr>
        </p:nvSpPr>
        <p:spPr/>
        <p:txBody>
          <a:bodyPr rtlCol="0"/>
          <a:lstStyle>
            <a:lvl1pPr>
              <a:defRPr/>
            </a:lvl1pPr>
          </a:lstStyle>
          <a:p>
            <a:fld id="{3214D363-38EB-4EFE-A4CB-9D469BC54DCB}" type="datetime1">
              <a:rPr lang="fr-FR" smtClean="0"/>
              <a:pPr/>
              <a:t>04/03/2020</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chor="b"/>
          <a:lstStyle>
            <a:lvl1pPr algn="l" rtl="0">
              <a:defRPr sz="3200"/>
            </a:lvl1pPr>
          </a:lstStyle>
          <a:p>
            <a:pPr rtl="0"/>
            <a:r>
              <a:rPr lang="fr-FR" noProof="0"/>
              <a:t>Modifiez le style du titre</a:t>
            </a:r>
            <a:endParaRPr lang="fr-FR" noProof="0" dirty="0"/>
          </a:p>
        </p:txBody>
      </p:sp>
      <p:sp>
        <p:nvSpPr>
          <p:cNvPr id="3" name="Espace réservé d’image 2"/>
          <p:cNvSpPr>
            <a:spLocks noGrp="1"/>
          </p:cNvSpPr>
          <p:nvPr>
            <p:ph type="pic" idx="1"/>
          </p:nvPr>
        </p:nvSpPr>
        <p:spPr>
          <a:xfrm>
            <a:off x="4654671" y="1600199"/>
            <a:ext cx="6430912" cy="4572001"/>
          </a:xfrm>
        </p:spPr>
        <p:txBody>
          <a:bodyPr tIns="1188720" rtlCol="0">
            <a:normAutofit/>
          </a:bodyPr>
          <a:lstStyle>
            <a:lvl1pPr marL="0" indent="0" algn="ctr" rtl="0">
              <a:buNone/>
              <a:defRPr sz="20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fr-FR" noProof="0"/>
              <a:t>Cliquez sur l'icône pour ajouter une image</a:t>
            </a:r>
            <a:endParaRPr lang="fr-FR" noProof="0" dirty="0"/>
          </a:p>
        </p:txBody>
      </p:sp>
      <p:sp>
        <p:nvSpPr>
          <p:cNvPr id="4" name="Espace réservé du texte 3"/>
          <p:cNvSpPr>
            <a:spLocks noGrp="1"/>
          </p:cNvSpPr>
          <p:nvPr>
            <p:ph type="body" sz="half" idx="2"/>
          </p:nvPr>
        </p:nvSpPr>
        <p:spPr>
          <a:xfrm>
            <a:off x="1104900" y="1600200"/>
            <a:ext cx="3396996"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fr-FR" noProof="0"/>
              <a:t>Cliquez pour modifier les styles du texte du masque</a:t>
            </a:r>
          </a:p>
        </p:txBody>
      </p:sp>
      <p:sp>
        <p:nvSpPr>
          <p:cNvPr id="5" name="Espace réservé de la date 4"/>
          <p:cNvSpPr>
            <a:spLocks noGrp="1"/>
          </p:cNvSpPr>
          <p:nvPr>
            <p:ph type="dt" sz="half" idx="10"/>
          </p:nvPr>
        </p:nvSpPr>
        <p:spPr/>
        <p:txBody>
          <a:bodyPr rtlCol="0"/>
          <a:lstStyle>
            <a:lvl1pPr>
              <a:defRPr/>
            </a:lvl1pPr>
          </a:lstStyle>
          <a:p>
            <a:fld id="{75AC62B6-9765-4D0D-A062-B6261D408591}" type="datetime1">
              <a:rPr lang="fr-FR" smtClean="0"/>
              <a:pPr/>
              <a:t>04/03/2020</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p:txBody>
          <a:bodyPr vert="eaVert"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05560E40-E96F-4F90-B177-9CA529868AE7}" type="datetime1">
              <a:rPr lang="fr-FR" smtClean="0"/>
              <a:pPr/>
              <a:t>04/03/2020</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372600" y="365125"/>
            <a:ext cx="1714500" cy="5811838"/>
          </a:xfrm>
        </p:spPr>
        <p:txBody>
          <a:bodyPr vert="eaVert" rtlCol="0"/>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a:xfrm>
            <a:off x="1104900" y="365125"/>
            <a:ext cx="8098896" cy="5811838"/>
          </a:xfrm>
        </p:spPr>
        <p:txBody>
          <a:bodyPr vert="eaVert"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495D8A20-D5AA-4EBF-82E0-3620BEFE5662}" type="datetime1">
              <a:rPr lang="fr-FR" smtClean="0"/>
              <a:pPr/>
              <a:t>04/03/2020</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grpSp>
        <p:nvGrpSpPr>
          <p:cNvPr id="7" name="Groupe 6"/>
          <p:cNvGrpSpPr/>
          <p:nvPr/>
        </p:nvGrpSpPr>
        <p:grpSpPr>
          <a:xfrm rot="5400000">
            <a:off x="6514047" y="3228843"/>
            <a:ext cx="5632704" cy="84403"/>
            <a:chOff x="1073150" y="1219201"/>
            <a:chExt cx="10058400" cy="63125"/>
          </a:xfrm>
        </p:grpSpPr>
        <p:cxnSp>
          <p:nvCxnSpPr>
            <p:cNvPr id="8" name="Connecteur droit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pPr rtl="0"/>
            <a:r>
              <a:rPr lang="fr-FR" noProof="0" dirty="0"/>
              <a:t>Modifiez le style du titre</a:t>
            </a:r>
          </a:p>
        </p:txBody>
      </p:sp>
      <p:sp>
        <p:nvSpPr>
          <p:cNvPr id="3" name="Espace réservé du texte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a:p>
            <a:pPr lvl="5" rtl="0"/>
            <a:r>
              <a:rPr lang="fr-FR" noProof="0" dirty="0"/>
              <a:t>Sixième niveau</a:t>
            </a:r>
          </a:p>
          <a:p>
            <a:pPr lvl="6" rtl="0"/>
            <a:r>
              <a:rPr lang="fr-FR" noProof="0" dirty="0"/>
              <a:t>Septième niveau</a:t>
            </a:r>
          </a:p>
          <a:p>
            <a:pPr lvl="7" rtl="0"/>
            <a:r>
              <a:rPr lang="fr-FR" noProof="0" dirty="0"/>
              <a:t>Huitième niveau</a:t>
            </a:r>
          </a:p>
          <a:p>
            <a:pPr lvl="8" rtl="0"/>
            <a:r>
              <a:rPr lang="fr-FR" noProof="0" dirty="0"/>
              <a:t>Neuvième niveau</a:t>
            </a:r>
          </a:p>
        </p:txBody>
      </p:sp>
      <p:sp>
        <p:nvSpPr>
          <p:cNvPr id="4" name="Espace réservé de la date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rtl="0">
              <a:defRPr sz="1200">
                <a:solidFill>
                  <a:schemeClr val="tx1">
                    <a:lumMod val="60000"/>
                    <a:lumOff val="40000"/>
                  </a:schemeClr>
                </a:solidFill>
              </a:defRPr>
            </a:lvl1pPr>
          </a:lstStyle>
          <a:p>
            <a:r>
              <a:rPr lang="fr-FR" dirty="0"/>
              <a:t>​</a:t>
            </a:r>
            <a:fld id="{B4D55279-C06B-4789-90C7-CDBF3CF07A5D}" type="datetime1">
              <a:rPr lang="fr-FR" smtClean="0"/>
              <a:pPr/>
              <a:t>04/03/2020</a:t>
            </a:fld>
            <a:r>
              <a:rPr lang="fr-FR" dirty="0"/>
              <a:t>​</a:t>
            </a:r>
          </a:p>
        </p:txBody>
      </p:sp>
      <p:sp>
        <p:nvSpPr>
          <p:cNvPr id="5" name="Espace réservé du pied de page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rtl="0">
              <a:defRPr sz="1200">
                <a:solidFill>
                  <a:schemeClr val="tx1">
                    <a:lumMod val="60000"/>
                    <a:lumOff val="40000"/>
                  </a:schemeClr>
                </a:solidFill>
              </a:defRPr>
            </a:lvl1pPr>
          </a:lstStyle>
          <a:p>
            <a:pPr rtl="0"/>
            <a:endParaRPr lang="fr-FR" noProof="0" dirty="0"/>
          </a:p>
        </p:txBody>
      </p:sp>
      <p:sp>
        <p:nvSpPr>
          <p:cNvPr id="6" name="Espace réservé du numéro de diapositive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rtl="0">
              <a:defRPr sz="1200">
                <a:solidFill>
                  <a:schemeClr val="tx1">
                    <a:lumMod val="60000"/>
                    <a:lumOff val="40000"/>
                  </a:schemeClr>
                </a:solidFill>
              </a:defRPr>
            </a:lvl1pPr>
          </a:lstStyle>
          <a:p>
            <a:fld id="{E31375A4-56A4-47D6-9801-1991572033F7}" type="slidenum">
              <a:rPr lang="fr-FR" smtClean="0"/>
              <a:pPr/>
              <a:t>‹N°›</a:t>
            </a:fld>
            <a:endParaRPr lang="fr-FR" dirty="0"/>
          </a:p>
        </p:txBody>
      </p:sp>
      <p:grpSp>
        <p:nvGrpSpPr>
          <p:cNvPr id="15" name="Groupe 14"/>
          <p:cNvGrpSpPr/>
          <p:nvPr/>
        </p:nvGrpSpPr>
        <p:grpSpPr>
          <a:xfrm>
            <a:off x="1103376" y="1219201"/>
            <a:ext cx="9985248" cy="84403"/>
            <a:chOff x="1073150" y="1219201"/>
            <a:chExt cx="10058400" cy="63125"/>
          </a:xfrm>
        </p:grpSpPr>
        <p:cxnSp>
          <p:nvCxnSpPr>
            <p:cNvPr id="13" name="Connecteur droit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diagramLayout" Target="../diagrams/layout2.xml"/><Relationship Id="rId7" Type="http://schemas.openxmlformats.org/officeDocument/2006/relationships/image" Target="../media/image19.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re 5"/>
          <p:cNvSpPr>
            <a:spLocks noGrp="1"/>
          </p:cNvSpPr>
          <p:nvPr>
            <p:ph type="ctrTitle"/>
          </p:nvPr>
        </p:nvSpPr>
        <p:spPr>
          <a:xfrm>
            <a:off x="1104900" y="2292094"/>
            <a:ext cx="5734050" cy="2219691"/>
          </a:xfrm>
        </p:spPr>
        <p:txBody>
          <a:bodyPr rtlCol="0" anchor="ctr"/>
          <a:lstStyle/>
          <a:p>
            <a:pPr algn="ctr" rtl="0"/>
            <a:r>
              <a:rPr lang="fr-FR" dirty="0"/>
              <a:t>Présentation foreuse a canon</a:t>
            </a:r>
          </a:p>
        </p:txBody>
      </p:sp>
      <p:sp>
        <p:nvSpPr>
          <p:cNvPr id="7" name="Sous-titre 6"/>
          <p:cNvSpPr>
            <a:spLocks noGrp="1"/>
          </p:cNvSpPr>
          <p:nvPr>
            <p:ph type="subTitle" idx="1"/>
          </p:nvPr>
        </p:nvSpPr>
        <p:spPr/>
        <p:txBody>
          <a:bodyPr rtlCol="0">
            <a:normAutofit/>
          </a:bodyPr>
          <a:lstStyle/>
          <a:p>
            <a:pPr rtl="0"/>
            <a:r>
              <a:rPr lang="fr-FR" sz="1400" dirty="0"/>
              <a:t>Equipe APOCATASTASIS</a:t>
            </a:r>
          </a:p>
        </p:txBody>
      </p:sp>
      <p:pic>
        <p:nvPicPr>
          <p:cNvPr id="3" name="Espace réservé pour une image  2"/>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6220" r="622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D0FD49-2A91-44D8-B5F0-555490B14731}"/>
              </a:ext>
            </a:extLst>
          </p:cNvPr>
          <p:cNvSpPr>
            <a:spLocks noGrp="1"/>
          </p:cNvSpPr>
          <p:nvPr>
            <p:ph type="title"/>
          </p:nvPr>
        </p:nvSpPr>
        <p:spPr/>
        <p:txBody>
          <a:bodyPr>
            <a:normAutofit/>
          </a:bodyPr>
          <a:lstStyle/>
          <a:p>
            <a:r>
              <a:rPr lang="fr-FR" sz="4000" dirty="0"/>
              <a:t>Sommaire</a:t>
            </a:r>
          </a:p>
        </p:txBody>
      </p:sp>
      <p:sp>
        <p:nvSpPr>
          <p:cNvPr id="3" name="Espace réservé du contenu 2">
            <a:extLst>
              <a:ext uri="{FF2B5EF4-FFF2-40B4-BE49-F238E27FC236}">
                <a16:creationId xmlns:a16="http://schemas.microsoft.com/office/drawing/2014/main" id="{A2DC4898-671A-406F-882B-69D9B322D729}"/>
              </a:ext>
            </a:extLst>
          </p:cNvPr>
          <p:cNvSpPr>
            <a:spLocks noGrp="1"/>
          </p:cNvSpPr>
          <p:nvPr>
            <p:ph idx="1"/>
          </p:nvPr>
        </p:nvSpPr>
        <p:spPr>
          <a:xfrm>
            <a:off x="1104900" y="2115879"/>
            <a:ext cx="9982200" cy="3553083"/>
          </a:xfrm>
        </p:spPr>
        <p:txBody>
          <a:bodyPr>
            <a:normAutofit/>
          </a:bodyPr>
          <a:lstStyle/>
          <a:p>
            <a:r>
              <a:rPr lang="fr-FR" dirty="0"/>
              <a:t>Présentation du projet</a:t>
            </a:r>
          </a:p>
          <a:p>
            <a:endParaRPr lang="fr-FR" dirty="0"/>
          </a:p>
          <a:p>
            <a:r>
              <a:rPr lang="fr-FR" dirty="0"/>
              <a:t>Histoire de la foreuse à canon </a:t>
            </a:r>
          </a:p>
          <a:p>
            <a:endParaRPr lang="fr-FR" dirty="0"/>
          </a:p>
          <a:p>
            <a:r>
              <a:rPr lang="fr-FR" dirty="0"/>
              <a:t>Méthode de travail</a:t>
            </a:r>
          </a:p>
          <a:p>
            <a:endParaRPr lang="fr-FR" dirty="0"/>
          </a:p>
          <a:p>
            <a:r>
              <a:rPr lang="fr-FR" dirty="0"/>
              <a:t>Présentation d’APOCATASTASIS </a:t>
            </a:r>
          </a:p>
          <a:p>
            <a:endParaRPr lang="fr-FR" dirty="0"/>
          </a:p>
          <a:p>
            <a:endParaRPr lang="fr-FR" dirty="0"/>
          </a:p>
        </p:txBody>
      </p:sp>
    </p:spTree>
    <p:extLst>
      <p:ext uri="{BB962C8B-B14F-4D97-AF65-F5344CB8AC3E}">
        <p14:creationId xmlns:p14="http://schemas.microsoft.com/office/powerpoint/2010/main" val="54452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a:bodyPr>
          <a:lstStyle/>
          <a:p>
            <a:pPr rtl="0"/>
            <a:r>
              <a:rPr lang="fr-FR" sz="2800" dirty="0"/>
              <a:t>PRÉSENTATION DU PROJET</a:t>
            </a:r>
          </a:p>
        </p:txBody>
      </p:sp>
      <p:sp>
        <p:nvSpPr>
          <p:cNvPr id="4" name="Espace réservé du texte 3"/>
          <p:cNvSpPr>
            <a:spLocks noGrp="1"/>
          </p:cNvSpPr>
          <p:nvPr>
            <p:ph type="body" sz="half" idx="2"/>
          </p:nvPr>
        </p:nvSpPr>
        <p:spPr/>
        <p:txBody>
          <a:bodyPr rtlCol="0"/>
          <a:lstStyle/>
          <a:p>
            <a:pPr rtl="0"/>
            <a:r>
              <a:rPr lang="fr-FR" dirty="0"/>
              <a:t>Légende :</a:t>
            </a:r>
          </a:p>
          <a:p>
            <a:pPr rtl="0"/>
            <a:endParaRPr lang="fr-FR" dirty="0"/>
          </a:p>
          <a:p>
            <a:pPr marL="285750" indent="-285750">
              <a:buFontTx/>
              <a:buChar char="-"/>
            </a:pPr>
            <a:r>
              <a:rPr lang="fr-FR" sz="1400" dirty="0"/>
              <a:t>Foreuse à canon</a:t>
            </a:r>
          </a:p>
          <a:p>
            <a:pPr marL="285750" indent="-285750">
              <a:buFontTx/>
              <a:buChar char="-"/>
            </a:pPr>
            <a:r>
              <a:rPr lang="fr-FR" sz="1400" dirty="0"/>
              <a:t>En 1777, M. Maritz a inventé le procédé de forage des canons pleins qui, étaient coulés creux. Réaliser une fonderie de canons impliquait donc de créer une foreuse pour les alésages. </a:t>
            </a:r>
          </a:p>
          <a:p>
            <a:pPr rtl="0"/>
            <a:endParaRPr lang="fr-FR" dirty="0"/>
          </a:p>
        </p:txBody>
      </p:sp>
      <p:pic>
        <p:nvPicPr>
          <p:cNvPr id="12" name="Espace réservé pour une image  11">
            <a:extLst>
              <a:ext uri="{FF2B5EF4-FFF2-40B4-BE49-F238E27FC236}">
                <a16:creationId xmlns:a16="http://schemas.microsoft.com/office/drawing/2014/main" id="{1D68B9E9-6B72-478B-B6C7-7AAA21F1BED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3307" b="3307"/>
          <a:stretch>
            <a:fillRect/>
          </a:stretch>
        </p:blipFill>
        <p:spPr/>
      </p:pic>
    </p:spTree>
    <p:extLst>
      <p:ext uri="{BB962C8B-B14F-4D97-AF65-F5344CB8AC3E}">
        <p14:creationId xmlns:p14="http://schemas.microsoft.com/office/powerpoint/2010/main" val="3683544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63D640-576C-4A9E-A900-6EDA0D96629A}"/>
              </a:ext>
            </a:extLst>
          </p:cNvPr>
          <p:cNvSpPr>
            <a:spLocks noGrp="1"/>
          </p:cNvSpPr>
          <p:nvPr>
            <p:ph type="title"/>
          </p:nvPr>
        </p:nvSpPr>
        <p:spPr/>
        <p:txBody>
          <a:bodyPr/>
          <a:lstStyle/>
          <a:p>
            <a:r>
              <a:rPr lang="fr-FR" dirty="0"/>
              <a:t>Histoire</a:t>
            </a:r>
          </a:p>
        </p:txBody>
      </p:sp>
      <p:pic>
        <p:nvPicPr>
          <p:cNvPr id="5" name="Espace réservé du contenu 4">
            <a:extLst>
              <a:ext uri="{FF2B5EF4-FFF2-40B4-BE49-F238E27FC236}">
                <a16:creationId xmlns:a16="http://schemas.microsoft.com/office/drawing/2014/main" id="{D5DA16CE-D47B-4A2C-95A2-23309CCC35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04900" y="1568303"/>
            <a:ext cx="4807375" cy="4572000"/>
          </a:xfrm>
        </p:spPr>
      </p:pic>
      <p:pic>
        <p:nvPicPr>
          <p:cNvPr id="14" name="Image 13">
            <a:extLst>
              <a:ext uri="{FF2B5EF4-FFF2-40B4-BE49-F238E27FC236}">
                <a16:creationId xmlns:a16="http://schemas.microsoft.com/office/drawing/2014/main" id="{E235C9D7-DD75-4DE0-8715-E8133A57F8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9727" y="1605517"/>
            <a:ext cx="4321666" cy="2814854"/>
          </a:xfrm>
          <a:prstGeom prst="rect">
            <a:avLst/>
          </a:prstGeom>
        </p:spPr>
      </p:pic>
      <p:pic>
        <p:nvPicPr>
          <p:cNvPr id="15" name="Espace réservé du contenu 4">
            <a:extLst>
              <a:ext uri="{FF2B5EF4-FFF2-40B4-BE49-F238E27FC236}">
                <a16:creationId xmlns:a16="http://schemas.microsoft.com/office/drawing/2014/main" id="{986FA772-9BBC-463C-BECE-15935C6646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9727" y="4420371"/>
            <a:ext cx="5121349" cy="2361429"/>
          </a:xfrm>
          <a:prstGeom prst="rect">
            <a:avLst/>
          </a:prstGeom>
        </p:spPr>
      </p:pic>
    </p:spTree>
    <p:extLst>
      <p:ext uri="{BB962C8B-B14F-4D97-AF65-F5344CB8AC3E}">
        <p14:creationId xmlns:p14="http://schemas.microsoft.com/office/powerpoint/2010/main" val="3393358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DF647C-0F03-4A35-8A0F-C76E0B8AFDFD}"/>
              </a:ext>
            </a:extLst>
          </p:cNvPr>
          <p:cNvSpPr>
            <a:spLocks noGrp="1"/>
          </p:cNvSpPr>
          <p:nvPr>
            <p:ph type="title"/>
          </p:nvPr>
        </p:nvSpPr>
        <p:spPr/>
        <p:txBody>
          <a:bodyPr/>
          <a:lstStyle/>
          <a:p>
            <a:r>
              <a:rPr lang="fr-FR" dirty="0"/>
              <a:t>Utilisation</a:t>
            </a:r>
          </a:p>
        </p:txBody>
      </p:sp>
      <p:pic>
        <p:nvPicPr>
          <p:cNvPr id="4" name="Image 3">
            <a:extLst>
              <a:ext uri="{FF2B5EF4-FFF2-40B4-BE49-F238E27FC236}">
                <a16:creationId xmlns:a16="http://schemas.microsoft.com/office/drawing/2014/main" id="{00BDD369-6BC8-4F79-B3EA-BDF6771D00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900" y="2224087"/>
            <a:ext cx="4581841" cy="3453699"/>
          </a:xfrm>
          <a:prstGeom prst="rect">
            <a:avLst/>
          </a:prstGeom>
        </p:spPr>
      </p:pic>
      <p:pic>
        <p:nvPicPr>
          <p:cNvPr id="5" name="Espace réservé du contenu 3">
            <a:extLst>
              <a:ext uri="{FF2B5EF4-FFF2-40B4-BE49-F238E27FC236}">
                <a16:creationId xmlns:a16="http://schemas.microsoft.com/office/drawing/2014/main" id="{7ECFC0F0-BC9A-4CF0-ACAB-8E0FE537EE6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05654" y="2224087"/>
            <a:ext cx="4645352" cy="3829049"/>
          </a:xfrm>
          <a:prstGeom prst="rect">
            <a:avLst/>
          </a:prstGeom>
        </p:spPr>
      </p:pic>
    </p:spTree>
    <p:extLst>
      <p:ext uri="{BB962C8B-B14F-4D97-AF65-F5344CB8AC3E}">
        <p14:creationId xmlns:p14="http://schemas.microsoft.com/office/powerpoint/2010/main" val="1692520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algn="ctr" rtl="0"/>
            <a:r>
              <a:rPr lang="fr-FR" dirty="0"/>
              <a:t>Présentation de la méthode de travail</a:t>
            </a:r>
          </a:p>
        </p:txBody>
      </p:sp>
    </p:spTree>
    <p:extLst>
      <p:ext uri="{BB962C8B-B14F-4D97-AF65-F5344CB8AC3E}">
        <p14:creationId xmlns:p14="http://schemas.microsoft.com/office/powerpoint/2010/main" val="13288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dirty="0"/>
              <a:t>Collaborateurs  </a:t>
            </a:r>
          </a:p>
        </p:txBody>
      </p:sp>
      <p:graphicFrame>
        <p:nvGraphicFramePr>
          <p:cNvPr id="4" name="Tableau 3">
            <a:extLst>
              <a:ext uri="{FF2B5EF4-FFF2-40B4-BE49-F238E27FC236}">
                <a16:creationId xmlns:a16="http://schemas.microsoft.com/office/drawing/2014/main" id="{ADE89F96-9F1A-403D-BD6C-5E6EB6222F5D}"/>
              </a:ext>
            </a:extLst>
          </p:cNvPr>
          <p:cNvGraphicFramePr>
            <a:graphicFrameLocks noGrp="1"/>
          </p:cNvGraphicFramePr>
          <p:nvPr>
            <p:extLst>
              <p:ext uri="{D42A27DB-BD31-4B8C-83A1-F6EECF244321}">
                <p14:modId xmlns:p14="http://schemas.microsoft.com/office/powerpoint/2010/main" val="2027195459"/>
              </p:ext>
            </p:extLst>
          </p:nvPr>
        </p:nvGraphicFramePr>
        <p:xfrm>
          <a:off x="2494975" y="1967682"/>
          <a:ext cx="7202050" cy="3933387"/>
        </p:xfrm>
        <a:graphic>
          <a:graphicData uri="http://schemas.openxmlformats.org/drawingml/2006/table">
            <a:tbl>
              <a:tblPr firstRow="1" firstCol="1" bandRow="1">
                <a:tableStyleId>{5C22544A-7EE6-4342-B048-85BDC9FD1C3A}</a:tableStyleId>
              </a:tblPr>
              <a:tblGrid>
                <a:gridCol w="3601025">
                  <a:extLst>
                    <a:ext uri="{9D8B030D-6E8A-4147-A177-3AD203B41FA5}">
                      <a16:colId xmlns:a16="http://schemas.microsoft.com/office/drawing/2014/main" val="595256849"/>
                    </a:ext>
                  </a:extLst>
                </a:gridCol>
                <a:gridCol w="3601025">
                  <a:extLst>
                    <a:ext uri="{9D8B030D-6E8A-4147-A177-3AD203B41FA5}">
                      <a16:colId xmlns:a16="http://schemas.microsoft.com/office/drawing/2014/main" val="2462177295"/>
                    </a:ext>
                  </a:extLst>
                </a:gridCol>
              </a:tblGrid>
              <a:tr h="234107">
                <a:tc>
                  <a:txBody>
                    <a:bodyPr/>
                    <a:lstStyle/>
                    <a:p>
                      <a:pPr algn="ctr">
                        <a:lnSpc>
                          <a:spcPct val="107000"/>
                        </a:lnSpc>
                        <a:spcAft>
                          <a:spcPts val="0"/>
                        </a:spcAft>
                      </a:pPr>
                      <a:r>
                        <a:rPr lang="fr-FR" sz="1100" dirty="0">
                          <a:effectLst/>
                        </a:rPr>
                        <a:t>Demandeur</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dirty="0">
                          <a:effectLst/>
                        </a:rPr>
                        <a:t>Concepteur</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8138469"/>
                  </a:ext>
                </a:extLst>
              </a:tr>
              <a:tr h="3699280">
                <a:tc>
                  <a:txBody>
                    <a:bodyPr/>
                    <a:lstStyle/>
                    <a:p>
                      <a:pPr>
                        <a:lnSpc>
                          <a:spcPct val="107000"/>
                        </a:lnSpc>
                        <a:spcAft>
                          <a:spcPts val="0"/>
                        </a:spcAft>
                      </a:pPr>
                      <a:r>
                        <a:rPr lang="fr-FR" sz="1100" dirty="0">
                          <a:effectLst/>
                        </a:rPr>
                        <a:t> </a:t>
                      </a:r>
                      <a:endParaRPr lang="fr-FR" sz="1400" dirty="0">
                        <a:effectLst/>
                      </a:endParaRPr>
                    </a:p>
                    <a:p>
                      <a:pPr>
                        <a:lnSpc>
                          <a:spcPct val="107000"/>
                        </a:lnSpc>
                        <a:spcAft>
                          <a:spcPts val="0"/>
                        </a:spcAft>
                      </a:pPr>
                      <a:r>
                        <a:rPr lang="fr-FR" sz="1400" b="0" dirty="0">
                          <a:effectLst/>
                        </a:rPr>
                        <a:t>Le siège social est :</a:t>
                      </a:r>
                    </a:p>
                    <a:p>
                      <a:pPr>
                        <a:lnSpc>
                          <a:spcPct val="107000"/>
                        </a:lnSpc>
                        <a:spcAft>
                          <a:spcPts val="0"/>
                        </a:spcAft>
                      </a:pPr>
                      <a:r>
                        <a:rPr lang="fr-FR" sz="1400" b="0" dirty="0">
                          <a:effectLst/>
                        </a:rPr>
                        <a:t> </a:t>
                      </a:r>
                    </a:p>
                    <a:p>
                      <a:pPr>
                        <a:lnSpc>
                          <a:spcPct val="107000"/>
                        </a:lnSpc>
                        <a:spcAft>
                          <a:spcPts val="0"/>
                        </a:spcAft>
                      </a:pPr>
                      <a:r>
                        <a:rPr lang="fr-FR" sz="1400" b="0" dirty="0">
                          <a:effectLst/>
                        </a:rPr>
                        <a:t>La RTC</a:t>
                      </a:r>
                    </a:p>
                    <a:p>
                      <a:pPr>
                        <a:lnSpc>
                          <a:spcPct val="107000"/>
                        </a:lnSpc>
                        <a:spcAft>
                          <a:spcPts val="0"/>
                        </a:spcAft>
                      </a:pPr>
                      <a:r>
                        <a:rPr lang="fr-FR" sz="1400" b="0" dirty="0">
                          <a:effectLst/>
                        </a:rPr>
                        <a:t>Centre Culturel- Place du Champ de Mars</a:t>
                      </a:r>
                    </a:p>
                    <a:p>
                      <a:pPr>
                        <a:lnSpc>
                          <a:spcPct val="107000"/>
                        </a:lnSpc>
                        <a:spcAft>
                          <a:spcPts val="0"/>
                        </a:spcAft>
                      </a:pPr>
                      <a:r>
                        <a:rPr lang="fr-FR" sz="1400" b="0" dirty="0">
                          <a:effectLst/>
                        </a:rPr>
                        <a:t>16600- RUELLE sur TOUVRE.</a:t>
                      </a:r>
                    </a:p>
                    <a:p>
                      <a:pPr>
                        <a:lnSpc>
                          <a:spcPct val="107000"/>
                        </a:lnSpc>
                        <a:spcAft>
                          <a:spcPts val="0"/>
                        </a:spcAft>
                      </a:pPr>
                      <a:r>
                        <a:rPr lang="fr-FR" sz="1400" b="0" dirty="0">
                          <a:effectLst/>
                        </a:rPr>
                        <a:t> </a:t>
                      </a:r>
                    </a:p>
                    <a:p>
                      <a:pPr>
                        <a:lnSpc>
                          <a:spcPct val="107000"/>
                        </a:lnSpc>
                        <a:spcAft>
                          <a:spcPts val="0"/>
                        </a:spcAft>
                      </a:pPr>
                      <a:r>
                        <a:rPr lang="fr-FR" sz="1400" b="0" dirty="0">
                          <a:effectLst/>
                        </a:rPr>
                        <a:t>Téléphone : 06 29 86 82 66</a:t>
                      </a:r>
                    </a:p>
                    <a:p>
                      <a:pPr>
                        <a:lnSpc>
                          <a:spcPct val="107000"/>
                        </a:lnSpc>
                        <a:spcAft>
                          <a:spcPts val="0"/>
                        </a:spcAft>
                      </a:pPr>
                      <a:r>
                        <a:rPr lang="fr-FR" sz="1400" b="0" dirty="0">
                          <a:effectLst/>
                        </a:rPr>
                        <a:t> </a:t>
                      </a:r>
                    </a:p>
                    <a:p>
                      <a:pPr>
                        <a:lnSpc>
                          <a:spcPct val="107000"/>
                        </a:lnSpc>
                        <a:spcAft>
                          <a:spcPts val="0"/>
                        </a:spcAft>
                      </a:pPr>
                      <a:r>
                        <a:rPr lang="fr-FR" sz="1400" b="0" dirty="0">
                          <a:effectLst/>
                        </a:rPr>
                        <a:t>Site web : https://www.e-rara.ch/zut/doi/10.3931/e-rara-29879</a:t>
                      </a:r>
                    </a:p>
                    <a:p>
                      <a:pPr>
                        <a:lnSpc>
                          <a:spcPct val="107000"/>
                        </a:lnSpc>
                        <a:spcAft>
                          <a:spcPts val="0"/>
                        </a:spcAft>
                      </a:pPr>
                      <a:r>
                        <a:rPr lang="fr-FR" sz="1100" b="0" dirty="0">
                          <a:effectLst/>
                        </a:rPr>
                        <a:t> </a:t>
                      </a:r>
                    </a:p>
                    <a:p>
                      <a:pPr>
                        <a:lnSpc>
                          <a:spcPct val="107000"/>
                        </a:lnSpc>
                        <a:spcAft>
                          <a:spcPts val="0"/>
                        </a:spcAft>
                      </a:pPr>
                      <a:r>
                        <a:rPr lang="fr-FR" sz="1100" dirty="0">
                          <a:effectLst/>
                        </a:rPr>
                        <a:t> </a:t>
                      </a:r>
                    </a:p>
                    <a:p>
                      <a:pPr>
                        <a:lnSpc>
                          <a:spcPct val="107000"/>
                        </a:lnSpc>
                        <a:spcAft>
                          <a:spcPts val="0"/>
                        </a:spcAft>
                      </a:pPr>
                      <a:r>
                        <a:rPr lang="fr-FR" sz="1100" dirty="0">
                          <a:effectLst/>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dirty="0">
                          <a:effectLst/>
                        </a:rPr>
                        <a:t> </a:t>
                      </a:r>
                    </a:p>
                    <a:p>
                      <a:pPr>
                        <a:lnSpc>
                          <a:spcPct val="107000"/>
                        </a:lnSpc>
                        <a:spcAft>
                          <a:spcPts val="0"/>
                        </a:spcAft>
                      </a:pPr>
                      <a:r>
                        <a:rPr lang="fr-FR" sz="1400" dirty="0">
                          <a:effectLst/>
                        </a:rPr>
                        <a:t>IUT ANGOULEME</a:t>
                      </a:r>
                    </a:p>
                    <a:p>
                      <a:pPr>
                        <a:lnSpc>
                          <a:spcPct val="107000"/>
                        </a:lnSpc>
                        <a:spcAft>
                          <a:spcPts val="0"/>
                        </a:spcAft>
                      </a:pPr>
                      <a:r>
                        <a:rPr lang="fr-FR" sz="1400" dirty="0">
                          <a:effectLst/>
                        </a:rPr>
                        <a:t> </a:t>
                      </a:r>
                    </a:p>
                    <a:p>
                      <a:pPr>
                        <a:lnSpc>
                          <a:spcPct val="107000"/>
                        </a:lnSpc>
                        <a:spcAft>
                          <a:spcPts val="0"/>
                        </a:spcAft>
                      </a:pPr>
                      <a:r>
                        <a:rPr lang="fr-FR" sz="1400" dirty="0">
                          <a:effectLst/>
                        </a:rPr>
                        <a:t>4 Avenue de Varsovie, 16000 Angoulême</a:t>
                      </a:r>
                    </a:p>
                    <a:p>
                      <a:pPr>
                        <a:lnSpc>
                          <a:spcPct val="107000"/>
                        </a:lnSpc>
                        <a:spcAft>
                          <a:spcPts val="0"/>
                        </a:spcAft>
                      </a:pPr>
                      <a:r>
                        <a:rPr lang="fr-FR" sz="1400" dirty="0">
                          <a:effectLst/>
                        </a:rPr>
                        <a:t>Téléphone : 04 68 47 82 66</a:t>
                      </a:r>
                    </a:p>
                    <a:p>
                      <a:pPr>
                        <a:lnSpc>
                          <a:spcPct val="107000"/>
                        </a:lnSpc>
                        <a:spcAft>
                          <a:spcPts val="0"/>
                        </a:spcAft>
                      </a:pPr>
                      <a:r>
                        <a:rPr lang="fr-FR" sz="1400" dirty="0">
                          <a:effectLst/>
                        </a:rPr>
                        <a:t> </a:t>
                      </a:r>
                    </a:p>
                    <a:p>
                      <a:pPr>
                        <a:lnSpc>
                          <a:spcPct val="107000"/>
                        </a:lnSpc>
                        <a:spcAft>
                          <a:spcPts val="0"/>
                        </a:spcAft>
                      </a:pPr>
                      <a:r>
                        <a:rPr lang="fr-FR" sz="1400" dirty="0">
                          <a:effectLst/>
                        </a:rPr>
                        <a:t>Entreprise : APOCATASTASIS</a:t>
                      </a:r>
                    </a:p>
                    <a:p>
                      <a:pPr>
                        <a:lnSpc>
                          <a:spcPct val="107000"/>
                        </a:lnSpc>
                        <a:spcAft>
                          <a:spcPts val="0"/>
                        </a:spcAft>
                      </a:pPr>
                      <a:r>
                        <a:rPr lang="fr-FR" sz="1400" dirty="0">
                          <a:effectLst/>
                        </a:rPr>
                        <a:t> </a:t>
                      </a:r>
                    </a:p>
                    <a:p>
                      <a:pPr>
                        <a:lnSpc>
                          <a:spcPct val="107000"/>
                        </a:lnSpc>
                        <a:spcAft>
                          <a:spcPts val="0"/>
                        </a:spcAft>
                      </a:pPr>
                      <a:r>
                        <a:rPr lang="fr-FR" sz="1400" dirty="0">
                          <a:effectLst/>
                        </a:rPr>
                        <a:t>Equipe : AYMERIC – MEHDI – LEO - MARIE </a:t>
                      </a:r>
                    </a:p>
                    <a:p>
                      <a:pPr>
                        <a:lnSpc>
                          <a:spcPct val="107000"/>
                        </a:lnSpc>
                        <a:spcAft>
                          <a:spcPts val="0"/>
                        </a:spcAft>
                      </a:pPr>
                      <a:r>
                        <a:rPr lang="fr-FR" sz="1400" dirty="0">
                          <a:effectLst/>
                        </a:rPr>
                        <a:t> </a:t>
                      </a:r>
                    </a:p>
                    <a:p>
                      <a:pPr>
                        <a:lnSpc>
                          <a:spcPct val="107000"/>
                        </a:lnSpc>
                        <a:spcAft>
                          <a:spcPts val="0"/>
                        </a:spcAft>
                      </a:pPr>
                      <a:r>
                        <a:rPr lang="fr-FR" sz="1400" dirty="0">
                          <a:effectLst/>
                        </a:rPr>
                        <a:t>Equipe pédagogique : </a:t>
                      </a:r>
                    </a:p>
                    <a:p>
                      <a:pPr>
                        <a:lnSpc>
                          <a:spcPct val="107000"/>
                        </a:lnSpc>
                        <a:spcAft>
                          <a:spcPts val="0"/>
                        </a:spcAft>
                      </a:pPr>
                      <a:r>
                        <a:rPr lang="fr-FR" sz="1400" dirty="0">
                          <a:effectLst/>
                        </a:rPr>
                        <a:t> </a:t>
                      </a:r>
                    </a:p>
                    <a:p>
                      <a:pPr>
                        <a:lnSpc>
                          <a:spcPct val="107000"/>
                        </a:lnSpc>
                        <a:spcAft>
                          <a:spcPts val="0"/>
                        </a:spcAft>
                      </a:pPr>
                      <a:r>
                        <a:rPr lang="fr-FR" sz="1400" dirty="0">
                          <a:effectLst/>
                        </a:rPr>
                        <a:t>M. DUBET YVES</a:t>
                      </a:r>
                    </a:p>
                    <a:p>
                      <a:pPr>
                        <a:lnSpc>
                          <a:spcPct val="107000"/>
                        </a:lnSpc>
                        <a:spcAft>
                          <a:spcPts val="0"/>
                        </a:spcAft>
                      </a:pPr>
                      <a:r>
                        <a:rPr lang="fr-FR" sz="1100" dirty="0">
                          <a:effectLst/>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0507499"/>
                  </a:ext>
                </a:extLst>
              </a:tr>
            </a:tbl>
          </a:graphicData>
        </a:graphic>
      </p:graphicFrame>
    </p:spTree>
    <p:extLst>
      <p:ext uri="{BB962C8B-B14F-4D97-AF65-F5344CB8AC3E}">
        <p14:creationId xmlns:p14="http://schemas.microsoft.com/office/powerpoint/2010/main" val="285378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a:bodyPr>
          <a:lstStyle/>
          <a:p>
            <a:pPr rtl="0"/>
            <a:r>
              <a:rPr lang="fr-FR" dirty="0"/>
              <a:t>Organisation du travail à effectuer</a:t>
            </a:r>
          </a:p>
        </p:txBody>
      </p:sp>
      <p:graphicFrame>
        <p:nvGraphicFramePr>
          <p:cNvPr id="4" name="Espace réservé du contenu 3" descr="Liste empilée" title="SmartArt"/>
          <p:cNvGraphicFramePr>
            <a:graphicFrameLocks noGrp="1"/>
          </p:cNvGraphicFramePr>
          <p:nvPr>
            <p:ph idx="1"/>
            <p:extLst>
              <p:ext uri="{D42A27DB-BD31-4B8C-83A1-F6EECF244321}">
                <p14:modId xmlns:p14="http://schemas.microsoft.com/office/powerpoint/2010/main" val="3483004947"/>
              </p:ext>
            </p:extLst>
          </p:nvPr>
        </p:nvGraphicFramePr>
        <p:xfrm>
          <a:off x="1104900" y="1600200"/>
          <a:ext cx="9982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4509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FB31C1-5132-4DEC-B598-67B4DB9AC30A}"/>
              </a:ext>
            </a:extLst>
          </p:cNvPr>
          <p:cNvSpPr>
            <a:spLocks noGrp="1"/>
          </p:cNvSpPr>
          <p:nvPr>
            <p:ph type="title"/>
          </p:nvPr>
        </p:nvSpPr>
        <p:spPr/>
        <p:txBody>
          <a:bodyPr/>
          <a:lstStyle/>
          <a:p>
            <a:r>
              <a:rPr lang="fr-FR" dirty="0"/>
              <a:t>Documents </a:t>
            </a:r>
          </a:p>
        </p:txBody>
      </p:sp>
      <p:pic>
        <p:nvPicPr>
          <p:cNvPr id="15" name="Image 14">
            <a:extLst>
              <a:ext uri="{FF2B5EF4-FFF2-40B4-BE49-F238E27FC236}">
                <a16:creationId xmlns:a16="http://schemas.microsoft.com/office/drawing/2014/main" id="{A5A56BAC-4ECA-41E7-8545-477107019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0609" y="1602496"/>
            <a:ext cx="6169266" cy="4588584"/>
          </a:xfrm>
          <a:prstGeom prst="rect">
            <a:avLst/>
          </a:prstGeom>
          <a:ln>
            <a:noFill/>
          </a:ln>
          <a:effectLst>
            <a:outerShdw blurRad="292100" dist="139700" dir="2700000" algn="tl" rotWithShape="0">
              <a:srgbClr val="333333">
                <a:alpha val="65000"/>
              </a:srgbClr>
            </a:outerShdw>
          </a:effectLst>
        </p:spPr>
      </p:pic>
      <p:pic>
        <p:nvPicPr>
          <p:cNvPr id="21" name="Image 20">
            <a:extLst>
              <a:ext uri="{FF2B5EF4-FFF2-40B4-BE49-F238E27FC236}">
                <a16:creationId xmlns:a16="http://schemas.microsoft.com/office/drawing/2014/main" id="{8EEE1F9A-60E3-40FC-9C9B-72F9BD6FDD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819" y="1602496"/>
            <a:ext cx="4848672" cy="45638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0323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365868-5B11-49E3-85F8-93086E677342}"/>
              </a:ext>
            </a:extLst>
          </p:cNvPr>
          <p:cNvSpPr>
            <a:spLocks noGrp="1"/>
          </p:cNvSpPr>
          <p:nvPr>
            <p:ph type="title"/>
          </p:nvPr>
        </p:nvSpPr>
        <p:spPr/>
        <p:txBody>
          <a:bodyPr/>
          <a:lstStyle/>
          <a:p>
            <a:r>
              <a:rPr lang="fr-FR" dirty="0"/>
              <a:t>Croquis </a:t>
            </a:r>
          </a:p>
        </p:txBody>
      </p:sp>
      <p:pic>
        <p:nvPicPr>
          <p:cNvPr id="9" name="Image 8">
            <a:extLst>
              <a:ext uri="{FF2B5EF4-FFF2-40B4-BE49-F238E27FC236}">
                <a16:creationId xmlns:a16="http://schemas.microsoft.com/office/drawing/2014/main" id="{EF14CE9C-76B3-4CEC-B435-5591F5A67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81" t="4593" r="1953" b="4451"/>
          <a:stretch/>
        </p:blipFill>
        <p:spPr>
          <a:xfrm>
            <a:off x="6095241" y="1988287"/>
            <a:ext cx="5319111" cy="3561907"/>
          </a:xfrm>
          <a:prstGeom prst="rect">
            <a:avLst/>
          </a:prstGeom>
          <a:ln>
            <a:noFill/>
          </a:ln>
          <a:effectLst>
            <a:outerShdw blurRad="292100" dist="139700" dir="2700000" algn="tl" rotWithShape="0">
              <a:srgbClr val="333333">
                <a:alpha val="65000"/>
              </a:srgbClr>
            </a:outerShdw>
          </a:effectLst>
        </p:spPr>
      </p:pic>
      <p:pic>
        <p:nvPicPr>
          <p:cNvPr id="13" name="Espace réservé du contenu 12">
            <a:extLst>
              <a:ext uri="{FF2B5EF4-FFF2-40B4-BE49-F238E27FC236}">
                <a16:creationId xmlns:a16="http://schemas.microsoft.com/office/drawing/2014/main" id="{E2046B39-B9CB-4232-9145-A4A87184A85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9418" b="28954"/>
          <a:stretch/>
        </p:blipFill>
        <p:spPr>
          <a:xfrm>
            <a:off x="594535" y="1988288"/>
            <a:ext cx="4813049" cy="35619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1477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EFB3C0-7414-432C-90DB-37E8311257C9}"/>
              </a:ext>
            </a:extLst>
          </p:cNvPr>
          <p:cNvSpPr>
            <a:spLocks noGrp="1"/>
          </p:cNvSpPr>
          <p:nvPr>
            <p:ph type="title"/>
          </p:nvPr>
        </p:nvSpPr>
        <p:spPr/>
        <p:txBody>
          <a:bodyPr/>
          <a:lstStyle/>
          <a:p>
            <a:r>
              <a:rPr lang="fr-FR" dirty="0"/>
              <a:t>Investigation </a:t>
            </a:r>
          </a:p>
        </p:txBody>
      </p:sp>
      <p:sp>
        <p:nvSpPr>
          <p:cNvPr id="4" name="Rectangle 2">
            <a:extLst>
              <a:ext uri="{FF2B5EF4-FFF2-40B4-BE49-F238E27FC236}">
                <a16:creationId xmlns:a16="http://schemas.microsoft.com/office/drawing/2014/main" id="{DA067E9E-DC23-4E47-B303-DCCF753293E7}"/>
              </a:ext>
            </a:extLst>
          </p:cNvPr>
          <p:cNvSpPr>
            <a:spLocks noChangeArrowheads="1"/>
          </p:cNvSpPr>
          <p:nvPr/>
        </p:nvSpPr>
        <p:spPr bwMode="auto">
          <a:xfrm flipV="1">
            <a:off x="-1518" y="170120"/>
            <a:ext cx="191192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10" name="Image 9">
            <a:extLst>
              <a:ext uri="{FF2B5EF4-FFF2-40B4-BE49-F238E27FC236}">
                <a16:creationId xmlns:a16="http://schemas.microsoft.com/office/drawing/2014/main" id="{3D49BF34-835E-41B0-A169-4281E62FB3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0048" y="1514323"/>
            <a:ext cx="3613817" cy="4594116"/>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912754BB-BA87-4D53-A4F9-DC9ADC91A2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993" y="1714524"/>
            <a:ext cx="3924959" cy="43939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14635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C25652-9A05-4F36-83E6-E0B8CB8BED66}"/>
              </a:ext>
            </a:extLst>
          </p:cNvPr>
          <p:cNvSpPr>
            <a:spLocks noGrp="1"/>
          </p:cNvSpPr>
          <p:nvPr>
            <p:ph type="title"/>
          </p:nvPr>
        </p:nvSpPr>
        <p:spPr/>
        <p:txBody>
          <a:bodyPr/>
          <a:lstStyle/>
          <a:p>
            <a:r>
              <a:rPr lang="fr-FR" dirty="0"/>
              <a:t>Conception Assisté par Ordinateur</a:t>
            </a:r>
          </a:p>
        </p:txBody>
      </p:sp>
      <p:pic>
        <p:nvPicPr>
          <p:cNvPr id="9" name="Espace réservé du contenu 8">
            <a:extLst>
              <a:ext uri="{FF2B5EF4-FFF2-40B4-BE49-F238E27FC236}">
                <a16:creationId xmlns:a16="http://schemas.microsoft.com/office/drawing/2014/main" id="{D0673B1B-C32F-49B4-B8FA-F7655CE69E0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2598" y="1600200"/>
            <a:ext cx="9426804" cy="457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9672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A716BD-0F8B-495A-A2F5-2F10F45596EE}"/>
              </a:ext>
            </a:extLst>
          </p:cNvPr>
          <p:cNvSpPr>
            <a:spLocks noGrp="1"/>
          </p:cNvSpPr>
          <p:nvPr>
            <p:ph type="title"/>
          </p:nvPr>
        </p:nvSpPr>
        <p:spPr/>
        <p:txBody>
          <a:bodyPr/>
          <a:lstStyle/>
          <a:p>
            <a:r>
              <a:rPr lang="fr-FR" dirty="0"/>
              <a:t>Rendu réaliste 3D</a:t>
            </a:r>
          </a:p>
        </p:txBody>
      </p:sp>
      <p:pic>
        <p:nvPicPr>
          <p:cNvPr id="7" name="Image 6">
            <a:extLst>
              <a:ext uri="{FF2B5EF4-FFF2-40B4-BE49-F238E27FC236}">
                <a16:creationId xmlns:a16="http://schemas.microsoft.com/office/drawing/2014/main" id="{CF1B9D93-3251-4CCC-9586-B8541BE69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1693" y="2830120"/>
            <a:ext cx="5627265" cy="3411192"/>
          </a:xfrm>
          <a:prstGeom prst="rect">
            <a:avLst/>
          </a:prstGeom>
          <a:ln>
            <a:noFill/>
          </a:ln>
          <a:effectLst>
            <a:outerShdw blurRad="292100" dist="139700" dir="2700000" algn="tl" rotWithShape="0">
              <a:srgbClr val="333333">
                <a:alpha val="65000"/>
              </a:srgbClr>
            </a:outerShdw>
          </a:effectLst>
        </p:spPr>
      </p:pic>
      <p:pic>
        <p:nvPicPr>
          <p:cNvPr id="4" name="Image 3">
            <a:extLst>
              <a:ext uri="{FF2B5EF4-FFF2-40B4-BE49-F238E27FC236}">
                <a16:creationId xmlns:a16="http://schemas.microsoft.com/office/drawing/2014/main" id="{D5B529E2-2E3C-4978-B677-5074C6CBBE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042" y="1857528"/>
            <a:ext cx="5705238" cy="24592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9727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FCBACF-CFEE-4A14-986A-2CE80FF67C80}"/>
              </a:ext>
            </a:extLst>
          </p:cNvPr>
          <p:cNvSpPr>
            <a:spLocks noGrp="1"/>
          </p:cNvSpPr>
          <p:nvPr>
            <p:ph type="title"/>
          </p:nvPr>
        </p:nvSpPr>
        <p:spPr/>
        <p:txBody>
          <a:bodyPr/>
          <a:lstStyle/>
          <a:p>
            <a:r>
              <a:rPr lang="fr-FR" dirty="0"/>
              <a:t>Fabrication</a:t>
            </a:r>
          </a:p>
        </p:txBody>
      </p:sp>
      <p:pic>
        <p:nvPicPr>
          <p:cNvPr id="5" name="Espace réservé du contenu 4">
            <a:extLst>
              <a:ext uri="{FF2B5EF4-FFF2-40B4-BE49-F238E27FC236}">
                <a16:creationId xmlns:a16="http://schemas.microsoft.com/office/drawing/2014/main" id="{93911911-1F28-44F3-8C43-12CF172CD5A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06994" y="1834116"/>
            <a:ext cx="5976494" cy="457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48464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87976B-71A2-4D36-90B4-CC9CC368169A}"/>
              </a:ext>
            </a:extLst>
          </p:cNvPr>
          <p:cNvSpPr>
            <a:spLocks noGrp="1"/>
          </p:cNvSpPr>
          <p:nvPr>
            <p:ph type="title"/>
          </p:nvPr>
        </p:nvSpPr>
        <p:spPr/>
        <p:txBody>
          <a:bodyPr/>
          <a:lstStyle/>
          <a:p>
            <a:r>
              <a:rPr lang="fr-FR" dirty="0"/>
              <a:t>APOCATASTASIS</a:t>
            </a:r>
          </a:p>
        </p:txBody>
      </p:sp>
      <p:sp>
        <p:nvSpPr>
          <p:cNvPr id="3" name="Espace réservé du texte 2">
            <a:extLst>
              <a:ext uri="{FF2B5EF4-FFF2-40B4-BE49-F238E27FC236}">
                <a16:creationId xmlns:a16="http://schemas.microsoft.com/office/drawing/2014/main" id="{6689872E-EAB8-4575-8324-F03F5B273BC9}"/>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5627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dirty="0"/>
              <a:t>DURÉE DU PROJET</a:t>
            </a:r>
          </a:p>
        </p:txBody>
      </p:sp>
      <p:graphicFrame>
        <p:nvGraphicFramePr>
          <p:cNvPr id="3" name="Espace réservé du contenu 2" descr="Graphique SmartArt de barre de planning">
            <a:extLst>
              <a:ext uri="{FF2B5EF4-FFF2-40B4-BE49-F238E27FC236}">
                <a16:creationId xmlns:a16="http://schemas.microsoft.com/office/drawing/2014/main" id="{3CEDC112-7272-473B-A51D-6220FD593B27}"/>
              </a:ext>
            </a:extLst>
          </p:cNvPr>
          <p:cNvGraphicFramePr>
            <a:graphicFrameLocks/>
          </p:cNvGraphicFramePr>
          <p:nvPr>
            <p:extLst>
              <p:ext uri="{D42A27DB-BD31-4B8C-83A1-F6EECF244321}">
                <p14:modId xmlns:p14="http://schemas.microsoft.com/office/powerpoint/2010/main" val="785304714"/>
              </p:ext>
            </p:extLst>
          </p:nvPr>
        </p:nvGraphicFramePr>
        <p:xfrm>
          <a:off x="2191168" y="624681"/>
          <a:ext cx="7808145" cy="64839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Espace réservé d’image 26" descr="Couronne">
            <a:extLst>
              <a:ext uri="{FF2B5EF4-FFF2-40B4-BE49-F238E27FC236}">
                <a16:creationId xmlns:a16="http://schemas.microsoft.com/office/drawing/2014/main" id="{7CE8DA2F-3363-44B2-8F49-DE9389CDD8BE}"/>
              </a:ext>
            </a:extLst>
          </p:cNvPr>
          <p:cNvPicPr>
            <a:picLocks noChangeAspect="1"/>
          </p:cNvPicPr>
          <p:nvPr/>
        </p:nvPicPr>
        <p:blipFill rotWithShape="1">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l="-22209" t="-22157" r="-22342" b="-22157"/>
          <a:stretch/>
        </p:blipFill>
        <p:spPr>
          <a:xfrm>
            <a:off x="10342119" y="5408177"/>
            <a:ext cx="972000" cy="972000"/>
          </a:xfrm>
          <a:prstGeom prst="ellipse">
            <a:avLst/>
          </a:prstGeom>
        </p:spPr>
      </p:pic>
    </p:spTree>
    <p:extLst>
      <p:ext uri="{BB962C8B-B14F-4D97-AF65-F5344CB8AC3E}">
        <p14:creationId xmlns:p14="http://schemas.microsoft.com/office/powerpoint/2010/main" val="1527004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a:bodyPr>
          <a:lstStyle/>
          <a:p>
            <a:pPr rtl="0"/>
            <a:r>
              <a:rPr lang="fr-FR" sz="2800" dirty="0"/>
              <a:t>ENTREPRISE</a:t>
            </a:r>
            <a:endParaRPr lang="fr-FR" sz="1400" dirty="0"/>
          </a:p>
        </p:txBody>
      </p:sp>
      <p:sp>
        <p:nvSpPr>
          <p:cNvPr id="4" name="Espace réservé du texte 3"/>
          <p:cNvSpPr>
            <a:spLocks noGrp="1"/>
          </p:cNvSpPr>
          <p:nvPr>
            <p:ph type="body" sz="half" idx="2"/>
          </p:nvPr>
        </p:nvSpPr>
        <p:spPr>
          <a:xfrm>
            <a:off x="1104900" y="1941021"/>
            <a:ext cx="3396996" cy="4572000"/>
          </a:xfrm>
        </p:spPr>
        <p:txBody>
          <a:bodyPr rtlCol="0"/>
          <a:lstStyle/>
          <a:p>
            <a:pPr algn="ctr"/>
            <a:r>
              <a:rPr lang="fr-FR" dirty="0"/>
              <a:t>« Apocatastase » </a:t>
            </a:r>
          </a:p>
          <a:p>
            <a:endParaRPr lang="fr-FR" dirty="0"/>
          </a:p>
          <a:p>
            <a:r>
              <a:rPr lang="fr-FR" sz="1400" dirty="0"/>
              <a:t>Tire son terme du grec </a:t>
            </a:r>
            <a:r>
              <a:rPr lang="fr-FR" sz="1400" b="1" dirty="0" err="1"/>
              <a:t>Apocatastasis</a:t>
            </a:r>
            <a:r>
              <a:rPr lang="fr-FR" sz="1400" dirty="0"/>
              <a:t>, qui a comme sens :</a:t>
            </a:r>
          </a:p>
          <a:p>
            <a:r>
              <a:rPr lang="fr-FR" sz="1400" dirty="0"/>
              <a:t>- rétablissement </a:t>
            </a:r>
          </a:p>
          <a:p>
            <a:r>
              <a:rPr lang="fr-FR" sz="1400" dirty="0"/>
              <a:t>- reconstitution ou restitution </a:t>
            </a:r>
          </a:p>
          <a:p>
            <a:r>
              <a:rPr lang="fr-FR" sz="1400" dirty="0"/>
              <a:t>- restauration dans l'état original ou </a:t>
            </a:r>
            <a:r>
              <a:rPr lang="fr-FR" sz="1400" b="1" dirty="0"/>
              <a:t>primordia</a:t>
            </a:r>
            <a:r>
              <a:rPr lang="fr-FR" sz="1400" dirty="0"/>
              <a:t>l (</a:t>
            </a:r>
            <a:r>
              <a:rPr lang="fr-FR" sz="1100" dirty="0"/>
              <a:t>l’état initial ou l’état premier vers lequel retourne la nature quand elle n’est plus gérée par l’homme</a:t>
            </a:r>
            <a:r>
              <a:rPr lang="fr-FR" sz="1400" dirty="0"/>
              <a:t>).</a:t>
            </a:r>
          </a:p>
        </p:txBody>
      </p:sp>
      <p:pic>
        <p:nvPicPr>
          <p:cNvPr id="8" name="Espace réservé pour une image  7">
            <a:extLst>
              <a:ext uri="{FF2B5EF4-FFF2-40B4-BE49-F238E27FC236}">
                <a16:creationId xmlns:a16="http://schemas.microsoft.com/office/drawing/2014/main" id="{E96A190C-FDBC-446D-808D-952F88ECEB1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4453" b="14453"/>
          <a:stretch>
            <a:fillRect/>
          </a:stretch>
        </p:blipFill>
        <p:spPr>
          <a:xfrm>
            <a:off x="4743057" y="1771651"/>
            <a:ext cx="6430910" cy="4572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47087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342802" y="2129605"/>
            <a:ext cx="7506393" cy="707886"/>
          </a:xfrm>
          <a:prstGeom prst="rect">
            <a:avLst/>
          </a:prstGeom>
          <a:noFill/>
        </p:spPr>
        <p:txBody>
          <a:bodyPr wrap="square" rtlCol="0">
            <a:spAutoFit/>
          </a:bodyPr>
          <a:lstStyle/>
          <a:p>
            <a:r>
              <a:rPr lang="fr-FR" sz="4000" dirty="0"/>
              <a:t>MERCI DE VOTRE ATTENTION</a:t>
            </a:r>
          </a:p>
        </p:txBody>
      </p:sp>
      <p:pic>
        <p:nvPicPr>
          <p:cNvPr id="3" name="Image 2" descr="schmoos-shaking-hands.jpg">
            <a:extLst>
              <a:ext uri="{FF2B5EF4-FFF2-40B4-BE49-F238E27FC236}">
                <a16:creationId xmlns:a16="http://schemas.microsoft.com/office/drawing/2014/main" id="{7086844B-BE9F-4C63-9789-310D44521D5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478727" y="3141921"/>
            <a:ext cx="3234541" cy="3234541"/>
          </a:xfrm>
          <a:prstGeom prst="rect">
            <a:avLst/>
          </a:prstGeom>
        </p:spPr>
      </p:pic>
    </p:spTree>
    <p:extLst>
      <p:ext uri="{BB962C8B-B14F-4D97-AF65-F5344CB8AC3E}">
        <p14:creationId xmlns:p14="http://schemas.microsoft.com/office/powerpoint/2010/main" val="1800380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ittérature académique 16: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_9411671_TF03431380_TF03431380.potx" id="{3EB80C2F-3DBD-42BA-8FFE-45D13301C271}" vid="{18AA12EE-0616-4C76-8CBB-BEAD487DA71A}"/>
    </a:ext>
  </a:extLst>
</a:theme>
</file>

<file path=ppt/theme/theme2.xml><?xml version="1.0" encoding="utf-8"?>
<a:theme xmlns:a="http://schemas.openxmlformats.org/drawingml/2006/main" name="Thème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CDDBB83-77C1-4099-A0AA-289882E745E2}">
  <ds:schemaRefs>
    <ds:schemaRef ds:uri="http://schemas.microsoft.com/office/2006/metadata/properties"/>
    <ds:schemaRef ds:uri="http://schemas.microsoft.com/office/infopath/2007/PartnerControls"/>
    <ds:schemaRef ds:uri="4873beb7-5857-4685-be1f-d57550cc96cc"/>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307</Words>
  <Application>Microsoft Macintosh PowerPoint</Application>
  <PresentationFormat>Grand écran</PresentationFormat>
  <Paragraphs>87</Paragraphs>
  <Slides>18</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18</vt:i4>
      </vt:variant>
    </vt:vector>
  </HeadingPairs>
  <TitlesOfParts>
    <vt:vector size="24" baseType="lpstr">
      <vt:lpstr>Arial</vt:lpstr>
      <vt:lpstr>Calibri</vt:lpstr>
      <vt:lpstr>Euphemia</vt:lpstr>
      <vt:lpstr>Plantagenet Cherokee</vt:lpstr>
      <vt:lpstr>Wingdings</vt:lpstr>
      <vt:lpstr>Littérature académique 16:9</vt:lpstr>
      <vt:lpstr>Présentation foreuse a canon</vt:lpstr>
      <vt:lpstr>Sommaire</vt:lpstr>
      <vt:lpstr>PRÉSENTATION DU PROJET</vt:lpstr>
      <vt:lpstr>Histoire</vt:lpstr>
      <vt:lpstr>Utilisation</vt:lpstr>
      <vt:lpstr>Présentation de la méthode de travail</vt:lpstr>
      <vt:lpstr>Collaborateurs  </vt:lpstr>
      <vt:lpstr>Organisation du travail à effectuer</vt:lpstr>
      <vt:lpstr>Documents </vt:lpstr>
      <vt:lpstr>Croquis </vt:lpstr>
      <vt:lpstr>Investigation </vt:lpstr>
      <vt:lpstr>Conception Assisté par Ordinateur</vt:lpstr>
      <vt:lpstr>Rendu réaliste 3D</vt:lpstr>
      <vt:lpstr>Fabrication</vt:lpstr>
      <vt:lpstr>APOCATASTASIS</vt:lpstr>
      <vt:lpstr>DURÉE DU PROJET</vt:lpstr>
      <vt:lpstr>ENTREPRISE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2019-12-16T14:53:25Z</dcterms:created>
  <dcterms:modified xsi:type="dcterms:W3CDTF">2020-03-04T19:27:33Z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